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A091D-F005-4AA1-AD97-F304212EDFB1}" type="datetimeFigureOut">
              <a:rPr lang="es-CL" smtClean="0"/>
              <a:t>06-05-2020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21BB-153D-4712-8A54-545270A640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010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C7C75-31E8-4CA5-9C8E-D4E0E2CDC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D2DEEC-1528-4133-BFB7-582916319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BBB89B-6781-4AF1-BB9A-3003C1AA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E44-6022-42C5-8BB6-A67089EF03DF}" type="datetime1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20B17A-D5E3-4D91-935E-EDD96657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27E09-5561-4FEC-A8C8-1D71CBAB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141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716D3-D21B-427F-B78B-A4F569B0E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607ADA-8CB0-4616-9DC5-E87FD1F6A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FC8C6F-8035-4147-8709-ABCB6A4F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82B6-F3C6-45C3-85A7-C839B40342A4}" type="datetime1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F6333-5B42-40F1-B01E-9B103DB1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3EA5D-6449-4EB1-9EB0-C238A3B3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60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2DA0CB-FEF7-4952-B860-E73D1ECAF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98CCD9-3A80-4C01-872F-401B7FE13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B800BC-DBEB-427D-BB67-C7C7B93B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8C9B-E0D8-4C1B-B67D-3A955E5055F1}" type="datetime1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C467BF-C987-4E1E-8554-B4DCDE62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93E4D0-F6D0-4666-AB2F-C2889A8FE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98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2442B-ADFC-4A26-B9C5-FDD0711B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16BA9-B663-4847-9F8B-B54935277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61DB4-F102-4D99-8959-16A4A2B59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239CF-860A-461E-9594-68E82458FA5D}" type="datetime1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BF5475-F37F-4726-BB05-BEED2CBD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BE7715-AF35-45B8-AD8D-6827AC3B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81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2C863-6331-46F5-B87B-97892E3B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A675A6-8EC5-494D-AF50-11DE0BC17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C6D621-5C74-49E1-A7C4-0E11F663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7B97-F72D-4560-94B8-D67277309C5B}" type="datetime1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290DE-A8B1-4748-854D-226F1200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6155F4-11C7-4052-BA16-5DA07CAF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499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50E8B-1846-468A-ABF3-FFE45E96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ACF2B-29AC-484B-B51B-AEC291A83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35B0FD-1208-4523-97CE-8403F1BA9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DC1A6-1671-41A0-866A-C4FCDB82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4565-EE84-4FA2-ABF6-4843AF471C07}" type="datetime1">
              <a:rPr lang="es-CL" smtClean="0"/>
              <a:t>06-05-2020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F62E15-644C-4708-8CDE-8B9B2273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6F1C1A-99D0-40AE-8147-E064B4FF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286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BD7E0-C6DB-4408-8714-6EA23ACE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0847E1-3D32-48E6-B1C8-4928F7216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F6345F-1C47-4908-8081-7CDC20D4E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1A64AB-C84B-4E59-A8B7-191167382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222DBE-DC8D-4483-9705-C5D175519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E4F48F-8921-4A17-B740-9D36EFA8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4BA0-8595-4CEB-8F1A-8B2A593E70F9}" type="datetime1">
              <a:rPr lang="es-CL" smtClean="0"/>
              <a:t>06-05-2020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C58E5B-BA1C-4676-89B8-F8FF965F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05A9E3-AB06-46B5-AE8F-1636FD16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389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75583-DFE7-4F69-9680-DD78E61F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7EE80A-4CE1-472A-875D-0BF0EB05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62487-63BD-45F4-894E-0E19CF38F709}" type="datetime1">
              <a:rPr lang="es-CL" smtClean="0"/>
              <a:t>06-05-2020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5A2108-6D56-4786-B725-2B21209D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3808FE-544F-4FA5-8077-CB7ABD199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33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EDC7FB-5FB4-412A-B0F3-5DE3A1B4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60A0-7F6D-4F8A-A0A2-242153ACB25E}" type="datetime1">
              <a:rPr lang="es-CL" smtClean="0"/>
              <a:t>06-05-2020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0B36B5-3616-411B-A16F-5E82F7FF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A43E6B-6ED5-4043-85D5-0C49B41F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275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9452D-688F-4B3A-9055-CD0CE7CE2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36C8F-1B00-4F33-A93E-E275D2240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63520B-F773-4E67-B391-36EE0A555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DE9D59-8928-465E-87ED-6C077A0A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38BA-4C2D-46FB-935D-34C387F63B55}" type="datetime1">
              <a:rPr lang="es-CL" smtClean="0"/>
              <a:t>06-05-2020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3300F7-2D83-40E0-A828-5925930A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859E7B-F710-4887-AF18-704BCF93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00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15965-8EE0-485B-B985-CC2EFBF7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FD2BF3-5424-4F14-B204-CB287FD8F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1BF3B-36C2-42D4-B629-1E3D8F694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45693F-51BF-4E33-A6C5-4DA33048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FECB-FE95-4119-AFB2-15EF948D6A8A}" type="datetime1">
              <a:rPr lang="es-CL" smtClean="0"/>
              <a:t>06-05-2020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EAE1A-0193-4566-9C7B-C2196209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36F295-57E9-48A2-95DE-CB3F5629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775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56E916-589C-46DD-8654-18832C8D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384E9C-3430-4813-82A0-38044223A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7CB2F9-3F63-434E-ABDC-C012651E8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9DA7-0739-4315-86F4-1CE1ABE77AE5}" type="datetime1">
              <a:rPr lang="es-CL" smtClean="0"/>
              <a:t>06-05-2020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152E9F-2EC1-4B1C-A187-229FE1DA8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/>
              <a:t>F.A.B.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A85CF-66B7-492F-BD5E-7F4FA0747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268C-60DC-47DE-B50A-1CBD0A42C0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827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65C94-1EF4-4ABD-8A90-6FCC24460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>
                <a:latin typeface="Arial Rounded MT Bold" panose="020F0704030504030204" pitchFamily="34" charset="0"/>
              </a:rPr>
              <a:t>Where</a:t>
            </a:r>
            <a:r>
              <a:rPr lang="es-ES" dirty="0">
                <a:latin typeface="Arial Rounded MT Bold" panose="020F0704030504030204" pitchFamily="34" charset="0"/>
              </a:rPr>
              <a:t> are </a:t>
            </a:r>
            <a:r>
              <a:rPr lang="es-ES" dirty="0" err="1">
                <a:latin typeface="Arial Rounded MT Bold" panose="020F0704030504030204" pitchFamily="34" charset="0"/>
              </a:rPr>
              <a:t>they</a:t>
            </a:r>
            <a:r>
              <a:rPr lang="es-ES" dirty="0">
                <a:latin typeface="Arial Rounded MT Bold" panose="020F0704030504030204" pitchFamily="34" charset="0"/>
              </a:rPr>
              <a:t>?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09CB9C-F4BA-4A59-A1E8-21ACDC03D839}"/>
              </a:ext>
            </a:extLst>
          </p:cNvPr>
          <p:cNvSpPr/>
          <p:nvPr/>
        </p:nvSpPr>
        <p:spPr>
          <a:xfrm>
            <a:off x="4166680" y="1122363"/>
            <a:ext cx="3858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Departamento de Educación </a:t>
            </a:r>
            <a:r>
              <a:rPr lang="es-ES" dirty="0" err="1"/>
              <a:t>Parvularia</a:t>
            </a:r>
            <a:endParaRPr lang="es-ES" dirty="0"/>
          </a:p>
          <a:p>
            <a:r>
              <a:rPr lang="es-ES" dirty="0"/>
              <a:t>Colegio Madres Dominicas Concepción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309F4B-997D-487F-90F2-5BBE52FCC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817" y="756620"/>
            <a:ext cx="1085182" cy="137781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B067BC9C-4D9D-477A-8648-35D756635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Kínder B</a:t>
            </a:r>
          </a:p>
          <a:p>
            <a:r>
              <a:rPr lang="es-ES" dirty="0">
                <a:latin typeface="Berlin Sans FB" panose="020E0602020502020306" pitchFamily="34" charset="0"/>
              </a:rPr>
              <a:t>Miss Francisca Almarza</a:t>
            </a:r>
          </a:p>
          <a:p>
            <a:r>
              <a:rPr lang="es-ES" dirty="0">
                <a:latin typeface="Berlin Sans FB" panose="020E0602020502020306" pitchFamily="34" charset="0"/>
              </a:rPr>
              <a:t>May, 2020</a:t>
            </a:r>
            <a:endParaRPr lang="es-CL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1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4516C394-25A2-4B5F-804F-D3D334AA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127" y="1162697"/>
            <a:ext cx="5773746" cy="18972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9600" dirty="0" err="1">
                <a:latin typeface="Arial Rounded MT Bold" panose="020F0704030504030204" pitchFamily="34" charset="0"/>
              </a:rPr>
              <a:t>Thank</a:t>
            </a:r>
            <a:r>
              <a:rPr lang="es-ES" sz="9600" dirty="0">
                <a:latin typeface="Arial Rounded MT Bold" panose="020F0704030504030204" pitchFamily="34" charset="0"/>
              </a:rPr>
              <a:t> </a:t>
            </a:r>
            <a:r>
              <a:rPr lang="es-ES" sz="9600" dirty="0" err="1">
                <a:latin typeface="Arial Rounded MT Bold" panose="020F0704030504030204" pitchFamily="34" charset="0"/>
              </a:rPr>
              <a:t>you</a:t>
            </a:r>
            <a:r>
              <a:rPr lang="es-ES" sz="9600" dirty="0">
                <a:latin typeface="Arial Rounded MT Bold" panose="020F0704030504030204" pitchFamily="34" charset="0"/>
              </a:rPr>
              <a:t>!</a:t>
            </a:r>
            <a:endParaRPr lang="es-CL" sz="9600" dirty="0">
              <a:latin typeface="Arial Rounded MT Bold" panose="020F0704030504030204" pitchFamily="34" charset="0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id="{9E6A7CE3-F87A-43EE-9AF8-B7B239BD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2111311"/>
            <a:ext cx="10571998" cy="1449371"/>
          </a:xfrm>
        </p:spPr>
        <p:txBody>
          <a:bodyPr/>
          <a:lstStyle/>
          <a:p>
            <a:pPr algn="ctr"/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Have</a:t>
            </a: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a </a:t>
            </a:r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nice</a:t>
            </a: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0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day</a:t>
            </a:r>
            <a:r>
              <a:rPr lang="es-CL" dirty="0">
                <a:latin typeface="Segoe UI Emoji" panose="020B0502040204020203" pitchFamily="34" charset="0"/>
              </a:rPr>
              <a:t>🤗</a:t>
            </a:r>
            <a:br>
              <a:rPr lang="es-CL" dirty="0"/>
            </a:br>
            <a:r>
              <a:rPr lang="es-E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s-CL" sz="4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Vector gratis de Niños saludando en su regreso a la escuela">
            <a:extLst>
              <a:ext uri="{FF2B5EF4-FFF2-40B4-BE49-F238E27FC236}">
                <a16:creationId xmlns:a16="http://schemas.microsoft.com/office/drawing/2014/main" id="{FBEA4530-8EFE-483C-886D-6B5E481D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47" y="3006007"/>
            <a:ext cx="3044906" cy="3044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483A0F1-BD89-47CC-B020-C0EEBBDD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53848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4996A-67EC-41F2-AD3A-09BF5114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Where</a:t>
            </a:r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are </a:t>
            </a:r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they</a:t>
            </a:r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?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2821475-6A7E-408E-BE6F-859E8C0BB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966"/>
          <a:stretch/>
        </p:blipFill>
        <p:spPr>
          <a:xfrm>
            <a:off x="1409700" y="2234097"/>
            <a:ext cx="5257800" cy="360934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3F9B5A-D28D-41FA-8CAF-CCF4EC4D211A}"/>
              </a:ext>
            </a:extLst>
          </p:cNvPr>
          <p:cNvSpPr txBox="1"/>
          <p:nvPr/>
        </p:nvSpPr>
        <p:spPr>
          <a:xfrm>
            <a:off x="7328555" y="3253942"/>
            <a:ext cx="4025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sz="3200" dirty="0" err="1">
                <a:latin typeface="Berlin Sans FB" panose="020E0602020502020306" pitchFamily="34" charset="0"/>
                <a:hlinkClick r:id="rId3" action="ppaction://hlinksldjump"/>
              </a:rPr>
              <a:t>The</a:t>
            </a:r>
            <a:r>
              <a:rPr lang="es-CL" sz="3200" dirty="0">
                <a:latin typeface="Berlin Sans FB" panose="020E0602020502020306" pitchFamily="34" charset="0"/>
                <a:hlinkClick r:id="rId3" action="ppaction://hlinksldjump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  <a:hlinkClick r:id="rId3" action="ppaction://hlinksldjump"/>
              </a:rPr>
              <a:t>classroom</a:t>
            </a:r>
            <a:endParaRPr lang="es-CL" sz="3200" dirty="0">
              <a:latin typeface="Berlin Sans FB" panose="020E0602020502020306" pitchFamily="34" charset="0"/>
            </a:endParaRPr>
          </a:p>
          <a:p>
            <a:pPr marL="342900" indent="-342900">
              <a:buAutoNum type="alphaLcParenR"/>
            </a:pPr>
            <a:endParaRPr lang="es-CL" sz="3200" dirty="0">
              <a:latin typeface="Berlin Sans FB" panose="020E0602020502020306" pitchFamily="34" charset="0"/>
            </a:endParaRPr>
          </a:p>
          <a:p>
            <a:pPr marL="342900" indent="-342900">
              <a:buAutoNum type="alphaLcParenR"/>
            </a:pPr>
            <a:r>
              <a:rPr lang="es-CL" sz="3200" dirty="0" err="1">
                <a:latin typeface="Berlin Sans FB" panose="020E0602020502020306" pitchFamily="34" charset="0"/>
                <a:hlinkClick r:id="rId4" action="ppaction://hlinksldjump"/>
              </a:rPr>
              <a:t>The</a:t>
            </a:r>
            <a:r>
              <a:rPr lang="es-CL" sz="3200" dirty="0">
                <a:latin typeface="Berlin Sans FB" panose="020E0602020502020306" pitchFamily="34" charset="0"/>
                <a:hlinkClick r:id="rId4" action="ppaction://hlinksldjump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  <a:hlinkClick r:id="rId4" action="ppaction://hlinksldjump"/>
              </a:rPr>
              <a:t>nurse’s</a:t>
            </a:r>
            <a:r>
              <a:rPr lang="es-CL" sz="3200" dirty="0">
                <a:latin typeface="Berlin Sans FB" panose="020E0602020502020306" pitchFamily="34" charset="0"/>
                <a:hlinkClick r:id="rId4" action="ppaction://hlinksldjump"/>
              </a:rPr>
              <a:t> office</a:t>
            </a:r>
            <a:endParaRPr lang="es-ES" sz="3200" dirty="0">
              <a:latin typeface="Berlin Sans FB" panose="020E0602020502020306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D9CE9F-77FA-438B-87FD-F8F84D2D4BF7}"/>
              </a:ext>
            </a:extLst>
          </p:cNvPr>
          <p:cNvSpPr txBox="1"/>
          <p:nvPr/>
        </p:nvSpPr>
        <p:spPr>
          <a:xfrm>
            <a:off x="1801091" y="1321084"/>
            <a:ext cx="858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Berlin Sans FB" panose="020E0602020502020306" pitchFamily="34" charset="0"/>
              </a:rPr>
              <a:t>Click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on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the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correct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answer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go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the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next</a:t>
            </a:r>
            <a:r>
              <a:rPr lang="es-ES" sz="2000" dirty="0">
                <a:latin typeface="Berlin Sans FB" panose="020E0602020502020306" pitchFamily="34" charset="0"/>
              </a:rPr>
              <a:t> page</a:t>
            </a:r>
            <a:endParaRPr lang="es-CL" sz="2000" dirty="0">
              <a:latin typeface="Berlin Sans FB" panose="020E0602020502020306" pitchFamily="34" charset="0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E60D58-40E7-4235-873A-6E47C186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412290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99CFE58-6119-40C4-9D38-E6338EF74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316"/>
          <a:stretch/>
        </p:blipFill>
        <p:spPr>
          <a:xfrm>
            <a:off x="1409700" y="2210176"/>
            <a:ext cx="5257800" cy="365719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D80972-2C9E-44A0-BFDB-650B572F365A}"/>
              </a:ext>
            </a:extLst>
          </p:cNvPr>
          <p:cNvSpPr txBox="1"/>
          <p:nvPr/>
        </p:nvSpPr>
        <p:spPr>
          <a:xfrm>
            <a:off x="7192652" y="3253942"/>
            <a:ext cx="4025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sz="3200" dirty="0" err="1">
                <a:latin typeface="Berlin Sans FB" panose="020E0602020502020306" pitchFamily="34" charset="0"/>
                <a:hlinkClick r:id="rId3" action="ppaction://hlinksldjump"/>
              </a:rPr>
              <a:t>The</a:t>
            </a:r>
            <a:r>
              <a:rPr lang="es-CL" sz="3200" dirty="0">
                <a:latin typeface="Berlin Sans FB" panose="020E0602020502020306" pitchFamily="34" charset="0"/>
                <a:hlinkClick r:id="rId3" action="ppaction://hlinksldjump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  <a:hlinkClick r:id="rId3" action="ppaction://hlinksldjump"/>
              </a:rPr>
              <a:t>principal’s</a:t>
            </a:r>
            <a:r>
              <a:rPr lang="es-CL" sz="3200" dirty="0">
                <a:latin typeface="Berlin Sans FB" panose="020E0602020502020306" pitchFamily="34" charset="0"/>
                <a:hlinkClick r:id="rId3" action="ppaction://hlinksldjump"/>
              </a:rPr>
              <a:t> office</a:t>
            </a:r>
            <a:endParaRPr lang="es-CL" sz="3200" dirty="0">
              <a:latin typeface="Berlin Sans FB" panose="020E0602020502020306" pitchFamily="34" charset="0"/>
            </a:endParaRPr>
          </a:p>
          <a:p>
            <a:pPr marL="342900" indent="-342900">
              <a:buAutoNum type="alphaLcParenR"/>
            </a:pPr>
            <a:endParaRPr lang="es-CL" sz="3200" dirty="0">
              <a:latin typeface="Berlin Sans FB" panose="020E0602020502020306" pitchFamily="34" charset="0"/>
            </a:endParaRPr>
          </a:p>
          <a:p>
            <a:pPr marL="342900" indent="-342900">
              <a:buAutoNum type="alphaLcParenR"/>
            </a:pPr>
            <a:r>
              <a:rPr lang="es-CL" sz="3200" dirty="0" err="1">
                <a:latin typeface="Berlin Sans FB" panose="020E0602020502020306" pitchFamily="34" charset="0"/>
                <a:hlinkClick r:id="rId4" action="ppaction://hlinksldjump"/>
              </a:rPr>
              <a:t>The</a:t>
            </a:r>
            <a:r>
              <a:rPr lang="es-CL" sz="3200" dirty="0">
                <a:latin typeface="Berlin Sans FB" panose="020E0602020502020306" pitchFamily="34" charset="0"/>
                <a:hlinkClick r:id="rId4" action="ppaction://hlinksldjump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  <a:hlinkClick r:id="rId4" action="ppaction://hlinksldjump"/>
              </a:rPr>
              <a:t>playground</a:t>
            </a:r>
            <a:endParaRPr lang="es-ES" sz="3200" dirty="0">
              <a:latin typeface="Berlin Sans FB" panose="020E06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4CD2C97-2B05-43A3-B86D-EE490314D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Where</a:t>
            </a:r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are </a:t>
            </a:r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they</a:t>
            </a:r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?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66D07E-B339-4FC8-BF56-C89D937F5DD0}"/>
              </a:ext>
            </a:extLst>
          </p:cNvPr>
          <p:cNvSpPr txBox="1"/>
          <p:nvPr/>
        </p:nvSpPr>
        <p:spPr>
          <a:xfrm>
            <a:off x="1801091" y="1321084"/>
            <a:ext cx="858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Berlin Sans FB" panose="020E0602020502020306" pitchFamily="34" charset="0"/>
              </a:rPr>
              <a:t>Click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on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the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correct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answer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go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the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next</a:t>
            </a:r>
            <a:r>
              <a:rPr lang="es-ES" sz="2000" dirty="0">
                <a:latin typeface="Berlin Sans FB" panose="020E0602020502020306" pitchFamily="34" charset="0"/>
              </a:rPr>
              <a:t> page</a:t>
            </a:r>
            <a:endParaRPr lang="es-CL" sz="2000" dirty="0">
              <a:latin typeface="Berlin Sans FB" panose="020E0602020502020306" pitchFamily="34" charset="0"/>
            </a:endParaRP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1C47FFD7-DDA7-45E7-9AC7-CACFEBE1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351182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4430AFC-4357-472A-9CD1-4780E7236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0" r="50000"/>
          <a:stretch/>
        </p:blipFill>
        <p:spPr>
          <a:xfrm>
            <a:off x="1409700" y="2194880"/>
            <a:ext cx="5257800" cy="3687783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07024B-06C6-4D37-AAC5-C199D062A0F2}"/>
              </a:ext>
            </a:extLst>
          </p:cNvPr>
          <p:cNvSpPr txBox="1"/>
          <p:nvPr/>
        </p:nvSpPr>
        <p:spPr>
          <a:xfrm>
            <a:off x="7328555" y="3253942"/>
            <a:ext cx="4025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sz="3200" dirty="0" err="1">
                <a:latin typeface="Berlin Sans FB" panose="020E0602020502020306" pitchFamily="34" charset="0"/>
                <a:hlinkClick r:id="rId3" action="ppaction://hlinksldjump"/>
              </a:rPr>
              <a:t>The</a:t>
            </a:r>
            <a:r>
              <a:rPr lang="es-CL" sz="3200" dirty="0">
                <a:latin typeface="Berlin Sans FB" panose="020E0602020502020306" pitchFamily="34" charset="0"/>
                <a:hlinkClick r:id="rId3" action="ppaction://hlinksldjump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  <a:hlinkClick r:id="rId3" action="ppaction://hlinksldjump"/>
              </a:rPr>
              <a:t>principal’s</a:t>
            </a:r>
            <a:r>
              <a:rPr lang="es-CL" sz="3200" dirty="0">
                <a:latin typeface="Berlin Sans FB" panose="020E0602020502020306" pitchFamily="34" charset="0"/>
                <a:hlinkClick r:id="rId3" action="ppaction://hlinksldjump"/>
              </a:rPr>
              <a:t> office</a:t>
            </a:r>
            <a:endParaRPr lang="es-CL" sz="3200" dirty="0">
              <a:latin typeface="Berlin Sans FB" panose="020E0602020502020306" pitchFamily="34" charset="0"/>
            </a:endParaRPr>
          </a:p>
          <a:p>
            <a:pPr marL="342900" indent="-342900">
              <a:buAutoNum type="alphaLcParenR"/>
            </a:pPr>
            <a:endParaRPr lang="es-CL" sz="3200" dirty="0">
              <a:latin typeface="Berlin Sans FB" panose="020E0602020502020306" pitchFamily="34" charset="0"/>
            </a:endParaRPr>
          </a:p>
          <a:p>
            <a:pPr marL="342900" indent="-342900">
              <a:buAutoNum type="alphaLcParenR"/>
            </a:pPr>
            <a:r>
              <a:rPr lang="es-CL" sz="3200" dirty="0" err="1">
                <a:latin typeface="Berlin Sans FB" panose="020E0602020502020306" pitchFamily="34" charset="0"/>
                <a:hlinkClick r:id="rId4" action="ppaction://hlinksldjump"/>
              </a:rPr>
              <a:t>The</a:t>
            </a:r>
            <a:r>
              <a:rPr lang="es-CL" sz="3200" dirty="0">
                <a:latin typeface="Berlin Sans FB" panose="020E0602020502020306" pitchFamily="34" charset="0"/>
                <a:hlinkClick r:id="rId4" action="ppaction://hlinksldjump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  <a:hlinkClick r:id="rId4" action="ppaction://hlinksldjump"/>
              </a:rPr>
              <a:t>classroom</a:t>
            </a:r>
            <a:endParaRPr lang="es-ES" sz="3200" dirty="0">
              <a:latin typeface="Berlin Sans FB" panose="020E06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B75A8F1-2DF6-4B3F-BACA-2591F2D9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Where</a:t>
            </a:r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are </a:t>
            </a:r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they</a:t>
            </a:r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?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3FCD67-F850-47D9-B76D-F987866BD65B}"/>
              </a:ext>
            </a:extLst>
          </p:cNvPr>
          <p:cNvSpPr txBox="1"/>
          <p:nvPr/>
        </p:nvSpPr>
        <p:spPr>
          <a:xfrm>
            <a:off x="1801091" y="1321084"/>
            <a:ext cx="858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Berlin Sans FB" panose="020E0602020502020306" pitchFamily="34" charset="0"/>
              </a:rPr>
              <a:t>Click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on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the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correct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answer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go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the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next</a:t>
            </a:r>
            <a:r>
              <a:rPr lang="es-ES" sz="2000" dirty="0">
                <a:latin typeface="Berlin Sans FB" panose="020E0602020502020306" pitchFamily="34" charset="0"/>
              </a:rPr>
              <a:t> page</a:t>
            </a:r>
            <a:endParaRPr lang="es-CL" sz="2000" dirty="0">
              <a:latin typeface="Berlin Sans FB" panose="020E0602020502020306" pitchFamily="34" charset="0"/>
            </a:endParaRP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36B88120-C024-43AB-9564-EE40BE8D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152449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63208A-3EBE-40EE-B726-869BF164A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767"/>
          <a:stretch/>
        </p:blipFill>
        <p:spPr>
          <a:xfrm>
            <a:off x="1409700" y="2226773"/>
            <a:ext cx="5257800" cy="3623997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BE098E-2393-446A-B219-885646A52AEF}"/>
              </a:ext>
            </a:extLst>
          </p:cNvPr>
          <p:cNvSpPr txBox="1"/>
          <p:nvPr/>
        </p:nvSpPr>
        <p:spPr>
          <a:xfrm>
            <a:off x="7328555" y="3253942"/>
            <a:ext cx="4025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L" sz="3200" dirty="0" err="1">
                <a:latin typeface="Berlin Sans FB" panose="020E0602020502020306" pitchFamily="34" charset="0"/>
                <a:hlinkClick r:id="rId3" action="ppaction://hlinksldjump"/>
              </a:rPr>
              <a:t>The</a:t>
            </a:r>
            <a:r>
              <a:rPr lang="es-CL" sz="3200" dirty="0">
                <a:latin typeface="Berlin Sans FB" panose="020E0602020502020306" pitchFamily="34" charset="0"/>
                <a:hlinkClick r:id="rId3" action="ppaction://hlinksldjump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  <a:hlinkClick r:id="rId3" action="ppaction://hlinksldjump"/>
              </a:rPr>
              <a:t>playground</a:t>
            </a:r>
            <a:endParaRPr lang="es-CL" sz="3200" dirty="0">
              <a:latin typeface="Berlin Sans FB" panose="020E0602020502020306" pitchFamily="34" charset="0"/>
            </a:endParaRPr>
          </a:p>
          <a:p>
            <a:pPr marL="342900" indent="-342900">
              <a:buAutoNum type="alphaLcParenR"/>
            </a:pPr>
            <a:endParaRPr lang="es-CL" sz="3200" dirty="0">
              <a:latin typeface="Berlin Sans FB" panose="020E0602020502020306" pitchFamily="34" charset="0"/>
            </a:endParaRPr>
          </a:p>
          <a:p>
            <a:pPr marL="342900" indent="-342900">
              <a:buAutoNum type="alphaLcParenR"/>
            </a:pPr>
            <a:r>
              <a:rPr lang="es-CL" sz="3200" dirty="0" err="1">
                <a:latin typeface="Berlin Sans FB" panose="020E0602020502020306" pitchFamily="34" charset="0"/>
                <a:hlinkClick r:id="rId4" action="ppaction://hlinksldjump"/>
              </a:rPr>
              <a:t>The</a:t>
            </a:r>
            <a:r>
              <a:rPr lang="es-CL" sz="3200" dirty="0">
                <a:latin typeface="Berlin Sans FB" panose="020E0602020502020306" pitchFamily="34" charset="0"/>
                <a:hlinkClick r:id="rId4" action="ppaction://hlinksldjump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  <a:hlinkClick r:id="rId4" action="ppaction://hlinksldjump"/>
              </a:rPr>
              <a:t>nurse’s</a:t>
            </a:r>
            <a:r>
              <a:rPr lang="es-CL" sz="3200" dirty="0">
                <a:latin typeface="Berlin Sans FB" panose="020E0602020502020306" pitchFamily="34" charset="0"/>
                <a:hlinkClick r:id="rId4" action="ppaction://hlinksldjump"/>
              </a:rPr>
              <a:t> office</a:t>
            </a:r>
            <a:endParaRPr lang="es-ES" sz="3200" dirty="0">
              <a:latin typeface="Berlin Sans FB" panose="020E06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5160B39-EBDB-4B67-B5CF-869826D14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Where</a:t>
            </a:r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are </a:t>
            </a:r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they</a:t>
            </a:r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?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D59184E-8601-43D0-89EF-4E67DF05252D}"/>
              </a:ext>
            </a:extLst>
          </p:cNvPr>
          <p:cNvSpPr txBox="1"/>
          <p:nvPr/>
        </p:nvSpPr>
        <p:spPr>
          <a:xfrm>
            <a:off x="1801091" y="1321084"/>
            <a:ext cx="8589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>
                <a:latin typeface="Berlin Sans FB" panose="020E0602020502020306" pitchFamily="34" charset="0"/>
              </a:rPr>
              <a:t>Click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on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the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correct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answer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go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to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the</a:t>
            </a:r>
            <a:r>
              <a:rPr lang="es-ES" sz="2000" dirty="0">
                <a:latin typeface="Berlin Sans FB" panose="020E0602020502020306" pitchFamily="34" charset="0"/>
              </a:rPr>
              <a:t> </a:t>
            </a:r>
            <a:r>
              <a:rPr lang="es-ES" sz="2000" dirty="0" err="1">
                <a:latin typeface="Berlin Sans FB" panose="020E0602020502020306" pitchFamily="34" charset="0"/>
              </a:rPr>
              <a:t>next</a:t>
            </a:r>
            <a:r>
              <a:rPr lang="es-ES" sz="2000" dirty="0">
                <a:latin typeface="Berlin Sans FB" panose="020E0602020502020306" pitchFamily="34" charset="0"/>
              </a:rPr>
              <a:t> page</a:t>
            </a:r>
            <a:endParaRPr lang="es-CL" sz="2000" dirty="0">
              <a:latin typeface="Berlin Sans FB" panose="020E0602020502020306" pitchFamily="34" charset="0"/>
            </a:endParaRP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3ABC57FB-CB22-4EC7-918D-8C1685E3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</p:spTree>
    <p:extLst>
      <p:ext uri="{BB962C8B-B14F-4D97-AF65-F5344CB8AC3E}">
        <p14:creationId xmlns:p14="http://schemas.microsoft.com/office/powerpoint/2010/main" val="405788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F631676-709B-4B43-B236-BB7CA1FCA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16321" r="71154" b="7421"/>
          <a:stretch/>
        </p:blipFill>
        <p:spPr>
          <a:xfrm>
            <a:off x="1591240" y="1533236"/>
            <a:ext cx="1594750" cy="4797883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FF6A32-E703-4123-AB5B-77AFC1E1F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018" y="3136149"/>
            <a:ext cx="4148477" cy="28626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76E5A0-B927-4752-81B9-69F0A537F287}"/>
              </a:ext>
            </a:extLst>
          </p:cNvPr>
          <p:cNvSpPr txBox="1"/>
          <p:nvPr/>
        </p:nvSpPr>
        <p:spPr>
          <a:xfrm>
            <a:off x="3195688" y="2121031"/>
            <a:ext cx="802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Berlin Sans FB" panose="020E0602020502020306" pitchFamily="34" charset="0"/>
              </a:rPr>
              <a:t>S</a:t>
            </a:r>
            <a:r>
              <a:rPr lang="es-CL" sz="3200" dirty="0">
                <a:latin typeface="Berlin Sans FB" panose="020E0602020502020306" pitchFamily="34" charset="0"/>
              </a:rPr>
              <a:t>he </a:t>
            </a:r>
            <a:r>
              <a:rPr lang="es-CL" sz="3200" dirty="0" err="1">
                <a:latin typeface="Berlin Sans FB" panose="020E0602020502020306" pitchFamily="34" charset="0"/>
              </a:rPr>
              <a:t>is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</a:rPr>
              <a:t>the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teacher</a:t>
            </a:r>
            <a:r>
              <a:rPr lang="es-CL" sz="3200" dirty="0">
                <a:latin typeface="Berlin Sans FB" panose="020E0602020502020306" pitchFamily="34" charset="0"/>
              </a:rPr>
              <a:t>. </a:t>
            </a:r>
            <a:r>
              <a:rPr lang="es-CL" sz="3200" dirty="0" err="1">
                <a:latin typeface="Berlin Sans FB" panose="020E0602020502020306" pitchFamily="34" charset="0"/>
              </a:rPr>
              <a:t>She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</a:rPr>
              <a:t>works</a:t>
            </a:r>
            <a:r>
              <a:rPr lang="es-CL" sz="3200" dirty="0">
                <a:latin typeface="Berlin Sans FB" panose="020E0602020502020306" pitchFamily="34" charset="0"/>
              </a:rPr>
              <a:t> in </a:t>
            </a:r>
            <a:r>
              <a:rPr lang="es-CL" sz="3200" dirty="0" err="1">
                <a:latin typeface="Berlin Sans FB" panose="020E0602020502020306" pitchFamily="34" charset="0"/>
              </a:rPr>
              <a:t>the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classroom</a:t>
            </a:r>
            <a:r>
              <a:rPr lang="es-CL" sz="32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48C8F53-3816-4B21-8B5B-9D5DDDEA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Listen and </a:t>
            </a:r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repeat</a:t>
            </a:r>
            <a:endParaRPr lang="es-CL" sz="54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B4C578AA-A3FF-41A0-8D6D-26F45DEE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pic>
        <p:nvPicPr>
          <p:cNvPr id="2" name="She teacher classroom">
            <a:hlinkClick r:id="" action="ppaction://media"/>
            <a:extLst>
              <a:ext uri="{FF2B5EF4-FFF2-40B4-BE49-F238E27FC236}">
                <a16:creationId xmlns:a16="http://schemas.microsoft.com/office/drawing/2014/main" id="{45FDD3DD-CC8E-4031-88E0-A52C3F006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15893" y="26487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E9D2C-51BA-4B27-BA09-48259E25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Listen and </a:t>
            </a:r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repeat</a:t>
            </a:r>
            <a:endParaRPr lang="es-CL" sz="54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E77ABD2-6FA7-428D-BD8F-8516C1C9E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42692" y="2988754"/>
            <a:ext cx="4688910" cy="30852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1330A9-9981-4020-BDFC-998BF49F5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80" t="14715" r="33058" b="7538"/>
          <a:stretch/>
        </p:blipFill>
        <p:spPr>
          <a:xfrm>
            <a:off x="1353011" y="1487861"/>
            <a:ext cx="1418471" cy="47463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7F72369-D7D1-49E8-9E4F-24C082B928A4}"/>
              </a:ext>
            </a:extLst>
          </p:cNvPr>
          <p:cNvSpPr txBox="1"/>
          <p:nvPr/>
        </p:nvSpPr>
        <p:spPr>
          <a:xfrm>
            <a:off x="2771482" y="1970427"/>
            <a:ext cx="802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Berlin Sans FB" panose="020E0602020502020306" pitchFamily="34" charset="0"/>
              </a:rPr>
              <a:t>S</a:t>
            </a:r>
            <a:r>
              <a:rPr lang="es-CL" sz="3200" dirty="0">
                <a:latin typeface="Berlin Sans FB" panose="020E0602020502020306" pitchFamily="34" charset="0"/>
              </a:rPr>
              <a:t>he </a:t>
            </a:r>
            <a:r>
              <a:rPr lang="es-CL" sz="3200" dirty="0" err="1">
                <a:latin typeface="Berlin Sans FB" panose="020E0602020502020306" pitchFamily="34" charset="0"/>
              </a:rPr>
              <a:t>is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</a:rPr>
              <a:t>the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nurse</a:t>
            </a:r>
            <a:r>
              <a:rPr lang="es-CL" sz="3200" dirty="0">
                <a:latin typeface="Berlin Sans FB" panose="020E0602020502020306" pitchFamily="34" charset="0"/>
              </a:rPr>
              <a:t>. </a:t>
            </a:r>
            <a:r>
              <a:rPr lang="es-CL" sz="3200" dirty="0" err="1">
                <a:latin typeface="Berlin Sans FB" panose="020E0602020502020306" pitchFamily="34" charset="0"/>
              </a:rPr>
              <a:t>She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</a:rPr>
              <a:t>works</a:t>
            </a:r>
            <a:r>
              <a:rPr lang="es-CL" sz="3200" dirty="0">
                <a:latin typeface="Berlin Sans FB" panose="020E0602020502020306" pitchFamily="34" charset="0"/>
              </a:rPr>
              <a:t> in </a:t>
            </a:r>
            <a:r>
              <a:rPr lang="es-CL" sz="3200" dirty="0" err="1">
                <a:latin typeface="Berlin Sans FB" panose="020E0602020502020306" pitchFamily="34" charset="0"/>
              </a:rPr>
              <a:t>the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nurse’s</a:t>
            </a:r>
            <a:r>
              <a:rPr lang="es-C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 office</a:t>
            </a:r>
            <a:r>
              <a:rPr lang="es-CL" sz="32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63B4BEBD-866F-4E8C-BE08-AC0FFF57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pic>
        <p:nvPicPr>
          <p:cNvPr id="3" name="Nurse nurses office">
            <a:hlinkClick r:id="" action="ppaction://media"/>
            <a:extLst>
              <a:ext uri="{FF2B5EF4-FFF2-40B4-BE49-F238E27FC236}">
                <a16:creationId xmlns:a16="http://schemas.microsoft.com/office/drawing/2014/main" id="{4EEC0EAB-FB9E-487B-A91C-1E4F6815E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5224" y="25013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5E01B-CFAC-4FA1-96E3-4A4F1C4C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Listen and </a:t>
            </a:r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repeat</a:t>
            </a:r>
            <a:endParaRPr lang="es-CL" sz="54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BC90BDC-92F2-44D6-BA41-814A2228A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78746"/>
          <a:stretch/>
        </p:blipFill>
        <p:spPr>
          <a:xfrm>
            <a:off x="4795742" y="3137576"/>
            <a:ext cx="4551458" cy="33007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A1CA3B-2B4E-44BF-B918-8A468C5BCB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935" t="14321" r="10709" b="7067"/>
          <a:stretch/>
        </p:blipFill>
        <p:spPr>
          <a:xfrm>
            <a:off x="1027522" y="1690688"/>
            <a:ext cx="1743960" cy="49074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3CD7A75-A4AE-40F2-B0F3-E05145DF92BF}"/>
              </a:ext>
            </a:extLst>
          </p:cNvPr>
          <p:cNvSpPr txBox="1"/>
          <p:nvPr/>
        </p:nvSpPr>
        <p:spPr>
          <a:xfrm>
            <a:off x="2771482" y="2111604"/>
            <a:ext cx="8022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Berlin Sans FB" panose="020E0602020502020306" pitchFamily="34" charset="0"/>
              </a:rPr>
              <a:t>S</a:t>
            </a:r>
            <a:r>
              <a:rPr lang="es-CL" sz="3200" dirty="0">
                <a:latin typeface="Berlin Sans FB" panose="020E0602020502020306" pitchFamily="34" charset="0"/>
              </a:rPr>
              <a:t>he </a:t>
            </a:r>
            <a:r>
              <a:rPr lang="es-CL" sz="3200" dirty="0" err="1">
                <a:latin typeface="Berlin Sans FB" panose="020E0602020502020306" pitchFamily="34" charset="0"/>
              </a:rPr>
              <a:t>is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</a:rPr>
              <a:t>the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principal</a:t>
            </a:r>
            <a:r>
              <a:rPr lang="es-CL" sz="3200" dirty="0">
                <a:latin typeface="Berlin Sans FB" panose="020E0602020502020306" pitchFamily="34" charset="0"/>
              </a:rPr>
              <a:t>. </a:t>
            </a:r>
            <a:r>
              <a:rPr lang="es-CL" sz="3200" dirty="0" err="1">
                <a:latin typeface="Berlin Sans FB" panose="020E0602020502020306" pitchFamily="34" charset="0"/>
              </a:rPr>
              <a:t>She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</a:rPr>
              <a:t>works</a:t>
            </a:r>
            <a:r>
              <a:rPr lang="es-CL" sz="3200" dirty="0">
                <a:latin typeface="Berlin Sans FB" panose="020E0602020502020306" pitchFamily="34" charset="0"/>
              </a:rPr>
              <a:t> in </a:t>
            </a:r>
            <a:r>
              <a:rPr lang="es-CL" sz="3200" dirty="0" err="1">
                <a:latin typeface="Berlin Sans FB" panose="020E0602020502020306" pitchFamily="34" charset="0"/>
              </a:rPr>
              <a:t>the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principal’s</a:t>
            </a:r>
            <a:r>
              <a:rPr lang="es-CL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 office</a:t>
            </a:r>
            <a:r>
              <a:rPr lang="es-CL" sz="3200" dirty="0">
                <a:latin typeface="Berlin Sans FB" panose="020E0602020502020306" pitchFamily="34" charset="0"/>
              </a:rPr>
              <a:t>.</a:t>
            </a:r>
            <a:endParaRPr lang="es-CL" sz="32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BD5671D0-B25C-40A4-BA9C-3EA025DA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pic>
        <p:nvPicPr>
          <p:cNvPr id="3" name="Principal office">
            <a:hlinkClick r:id="" action="ppaction://media"/>
            <a:extLst>
              <a:ext uri="{FF2B5EF4-FFF2-40B4-BE49-F238E27FC236}">
                <a16:creationId xmlns:a16="http://schemas.microsoft.com/office/drawing/2014/main" id="{23CD75BF-2BAD-4F5B-800A-8C13163115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8905" y="26502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AE69A-77D7-4D9E-BE3F-581CFAB5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Listen and </a:t>
            </a:r>
            <a:r>
              <a:rPr lang="es-ES" sz="5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repeat</a:t>
            </a:r>
            <a:endParaRPr lang="es-CL" sz="5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152BA1-9C72-40AD-BC48-3DC7149057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51" t="15732" r="51435" b="7496"/>
          <a:stretch/>
        </p:blipFill>
        <p:spPr>
          <a:xfrm>
            <a:off x="1326037" y="1528283"/>
            <a:ext cx="1445445" cy="47956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676DBA-8573-438A-B03E-C5BD3BF3BB4F}"/>
              </a:ext>
            </a:extLst>
          </p:cNvPr>
          <p:cNvSpPr txBox="1"/>
          <p:nvPr/>
        </p:nvSpPr>
        <p:spPr>
          <a:xfrm>
            <a:off x="2771482" y="2111604"/>
            <a:ext cx="8022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Berlin Sans FB" panose="020E0602020502020306" pitchFamily="34" charset="0"/>
              </a:rPr>
              <a:t>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</a:rPr>
              <a:t>is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latin typeface="Berlin Sans FB" panose="020E0602020502020306" pitchFamily="34" charset="0"/>
              </a:rPr>
              <a:t>the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Janitor</a:t>
            </a:r>
            <a:r>
              <a:rPr lang="es-CL" sz="3200" dirty="0">
                <a:latin typeface="Berlin Sans FB" panose="020E0602020502020306" pitchFamily="34" charset="0"/>
              </a:rPr>
              <a:t>. He </a:t>
            </a:r>
            <a:r>
              <a:rPr lang="es-CL" sz="3200" dirty="0" err="1">
                <a:latin typeface="Berlin Sans FB" panose="020E0602020502020306" pitchFamily="34" charset="0"/>
              </a:rPr>
              <a:t>works</a:t>
            </a:r>
            <a:r>
              <a:rPr lang="es-CL" sz="3200" dirty="0">
                <a:latin typeface="Berlin Sans FB" panose="020E0602020502020306" pitchFamily="34" charset="0"/>
              </a:rPr>
              <a:t> in </a:t>
            </a:r>
            <a:r>
              <a:rPr lang="es-CL" sz="3200" dirty="0" err="1">
                <a:latin typeface="Berlin Sans FB" panose="020E0602020502020306" pitchFamily="34" charset="0"/>
              </a:rPr>
              <a:t>the</a:t>
            </a:r>
            <a:r>
              <a:rPr lang="es-CL" sz="3200" dirty="0">
                <a:latin typeface="Berlin Sans FB" panose="020E0602020502020306" pitchFamily="34" charset="0"/>
              </a:rPr>
              <a:t> </a:t>
            </a:r>
            <a:r>
              <a:rPr lang="es-CL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school</a:t>
            </a:r>
            <a:r>
              <a:rPr lang="es-CL" sz="32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DFF5F2-E1BD-4D18-83E5-06235441D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00" r="10303"/>
          <a:stretch/>
        </p:blipFill>
        <p:spPr>
          <a:xfrm>
            <a:off x="4293387" y="2696379"/>
            <a:ext cx="4978400" cy="3627539"/>
          </a:xfrm>
          <a:prstGeom prst="rect">
            <a:avLst/>
          </a:prstGeom>
        </p:spPr>
      </p:pic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4C71A18E-9A86-49DF-9031-022A7E8A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/>
              <a:t>F.A.B.</a:t>
            </a:r>
          </a:p>
        </p:txBody>
      </p:sp>
      <p:pic>
        <p:nvPicPr>
          <p:cNvPr id="3" name="Janitor school">
            <a:hlinkClick r:id="" action="ppaction://media"/>
            <a:extLst>
              <a:ext uri="{FF2B5EF4-FFF2-40B4-BE49-F238E27FC236}">
                <a16:creationId xmlns:a16="http://schemas.microsoft.com/office/drawing/2014/main" id="{53C728AF-9EB7-482E-8168-E40F260587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2318" y="26615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225</Words>
  <Application>Microsoft Office PowerPoint</Application>
  <PresentationFormat>Panorámica</PresentationFormat>
  <Paragraphs>45</Paragraphs>
  <Slides>10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Berlin Sans FB</vt:lpstr>
      <vt:lpstr>Calibri</vt:lpstr>
      <vt:lpstr>Calibri Light</vt:lpstr>
      <vt:lpstr>Segoe UI Emoji</vt:lpstr>
      <vt:lpstr>Tema de Office</vt:lpstr>
      <vt:lpstr>Where are they?</vt:lpstr>
      <vt:lpstr>Where are they?</vt:lpstr>
      <vt:lpstr>Where are they?</vt:lpstr>
      <vt:lpstr>Where are they?</vt:lpstr>
      <vt:lpstr>Where are they?</vt:lpstr>
      <vt:lpstr>Listen and repeat</vt:lpstr>
      <vt:lpstr>Listen and repeat</vt:lpstr>
      <vt:lpstr>Listen and repeat</vt:lpstr>
      <vt:lpstr>Listen and repeat</vt:lpstr>
      <vt:lpstr>Have a nice day🤗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Almarza Benavente</dc:creator>
  <cp:lastModifiedBy>Francisca Almarza Benavente</cp:lastModifiedBy>
  <cp:revision>7</cp:revision>
  <dcterms:created xsi:type="dcterms:W3CDTF">2020-05-04T00:47:07Z</dcterms:created>
  <dcterms:modified xsi:type="dcterms:W3CDTF">2020-05-06T12:49:27Z</dcterms:modified>
</cp:coreProperties>
</file>