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D4"/>
    <a:srgbClr val="F18C35"/>
    <a:srgbClr val="39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770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684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71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80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85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20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8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501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6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873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1600201"/>
            <a:ext cx="8737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BC14-601E-4BA7-9F65-FDA41676D1C4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3E49-7AEC-48FF-88B5-32D089C318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4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0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26473-0B19-43C6-BC27-5DA44FEB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82694"/>
            <a:ext cx="10363200" cy="1470025"/>
          </a:xfrm>
          <a:noFill/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TRIPANTU</a:t>
            </a:r>
            <a:endParaRPr lang="es-CL" sz="6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B8F058-77DE-4403-9407-09AF48768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275306"/>
            <a:ext cx="8534400" cy="1752600"/>
          </a:xfrm>
          <a:solidFill>
            <a:srgbClr val="FFEED4">
              <a:alpha val="87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tx2"/>
                </a:solidFill>
                <a:latin typeface="Berlin Sans FB" panose="020E0602020502020306" pitchFamily="34" charset="0"/>
              </a:rPr>
              <a:t>“El nuevo ciclo”</a:t>
            </a:r>
          </a:p>
          <a:p>
            <a:r>
              <a:rPr lang="es-ES" dirty="0">
                <a:solidFill>
                  <a:schemeClr val="tx2"/>
                </a:solidFill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ES" dirty="0">
                <a:solidFill>
                  <a:schemeClr val="tx2"/>
                </a:solidFill>
                <a:latin typeface="Berlin Sans FB" panose="020E0602020502020306" pitchFamily="34" charset="0"/>
              </a:rPr>
              <a:t>Kínder B</a:t>
            </a:r>
          </a:p>
          <a:p>
            <a:r>
              <a:rPr lang="es-ES" dirty="0">
                <a:solidFill>
                  <a:schemeClr val="tx2"/>
                </a:solidFill>
                <a:latin typeface="Berlin Sans FB" panose="020E0602020502020306" pitchFamily="34" charset="0"/>
              </a:rPr>
              <a:t>Junio, 2020</a:t>
            </a:r>
            <a:endParaRPr lang="es-CL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2" descr="Resultado de imagen para madres dominicas logo">
            <a:extLst>
              <a:ext uri="{FF2B5EF4-FFF2-40B4-BE49-F238E27FC236}">
                <a16:creationId xmlns:a16="http://schemas.microsoft.com/office/drawing/2014/main" id="{59C387FD-9448-410A-823E-CAB2D98B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33" y="345950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33253D3F-EA7A-46CA-A686-AC286138238F}"/>
              </a:ext>
            </a:extLst>
          </p:cNvPr>
          <p:cNvSpPr txBox="1">
            <a:spLocks/>
          </p:cNvSpPr>
          <p:nvPr/>
        </p:nvSpPr>
        <p:spPr>
          <a:xfrm>
            <a:off x="3946429" y="622571"/>
            <a:ext cx="4299141" cy="826851"/>
          </a:xfrm>
          <a:prstGeom prst="rect">
            <a:avLst/>
          </a:prstGeom>
          <a:solidFill>
            <a:srgbClr val="FFEED4"/>
          </a:solidFill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26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DCEF1-96EF-41F9-95CD-E576A0FE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199" y="108407"/>
            <a:ext cx="8737600" cy="1143000"/>
          </a:xfrm>
        </p:spPr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Un poco de historia…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wvnholtripantu">
            <a:extLst>
              <a:ext uri="{FF2B5EF4-FFF2-40B4-BE49-F238E27FC236}">
                <a16:creationId xmlns:a16="http://schemas.microsoft.com/office/drawing/2014/main" id="{F64A1012-7996-4883-9C28-2F4CEC396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711" y="1066582"/>
            <a:ext cx="7044577" cy="51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i mari">
            <a:hlinkClick r:id="" action="ppaction://media"/>
            <a:extLst>
              <a:ext uri="{FF2B5EF4-FFF2-40B4-BE49-F238E27FC236}">
                <a16:creationId xmlns:a16="http://schemas.microsoft.com/office/drawing/2014/main" id="{818EC78B-EBD2-4B88-8059-D6E36DF8C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30925" y="436225"/>
            <a:ext cx="487363" cy="487363"/>
          </a:xfrm>
          <a:prstGeom prst="rect">
            <a:avLst/>
          </a:prstGeom>
        </p:spPr>
      </p:pic>
      <p:pic>
        <p:nvPicPr>
          <p:cNvPr id="5" name="We tripantu 1">
            <a:hlinkClick r:id="" action="ppaction://media"/>
            <a:extLst>
              <a:ext uri="{FF2B5EF4-FFF2-40B4-BE49-F238E27FC236}">
                <a16:creationId xmlns:a16="http://schemas.microsoft.com/office/drawing/2014/main" id="{557416C1-E580-4C81-B9AB-44BA53E337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7" y="6262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35366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99CACD2-7C75-44A6-A0A1-897A0DB27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06" y="521408"/>
            <a:ext cx="4845987" cy="58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tripantu 2">
            <a:hlinkClick r:id="" action="ppaction://media"/>
            <a:extLst>
              <a:ext uri="{FF2B5EF4-FFF2-40B4-BE49-F238E27FC236}">
                <a16:creationId xmlns:a16="http://schemas.microsoft.com/office/drawing/2014/main" id="{122B90CD-E9A6-45CF-B07C-7008F3CDD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317" y="6370637"/>
            <a:ext cx="487363" cy="487363"/>
          </a:xfrm>
          <a:prstGeom prst="rect">
            <a:avLst/>
          </a:prstGeom>
        </p:spPr>
      </p:pic>
      <p:pic>
        <p:nvPicPr>
          <p:cNvPr id="5" name="Pleyades">
            <a:hlinkClick r:id="" action="ppaction://media"/>
            <a:extLst>
              <a:ext uri="{FF2B5EF4-FFF2-40B4-BE49-F238E27FC236}">
                <a16:creationId xmlns:a16="http://schemas.microsoft.com/office/drawing/2014/main" id="{6E0E9645-7C19-4870-B41D-41DF4C78BC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9516" y="1562459"/>
            <a:ext cx="792466" cy="7924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02C87F-9A9B-4429-BFB9-F5DB43CBC38C}"/>
              </a:ext>
            </a:extLst>
          </p:cNvPr>
          <p:cNvSpPr txBox="1"/>
          <p:nvPr/>
        </p:nvSpPr>
        <p:spPr>
          <a:xfrm>
            <a:off x="9591472" y="2422187"/>
            <a:ext cx="200389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Berlin Sans FB" panose="020E0602020502020306" pitchFamily="34" charset="0"/>
              </a:rPr>
              <a:t>¿Qué son las pléyades?</a:t>
            </a:r>
            <a:endParaRPr lang="es-CL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0B15471-12CF-4774-A28F-EF145D4C45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64" y="542705"/>
            <a:ext cx="4800871" cy="57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tripantu 3">
            <a:hlinkClick r:id="" action="ppaction://media"/>
            <a:extLst>
              <a:ext uri="{FF2B5EF4-FFF2-40B4-BE49-F238E27FC236}">
                <a16:creationId xmlns:a16="http://schemas.microsoft.com/office/drawing/2014/main" id="{97B2427C-3B0B-4DF1-889C-B538EFD2C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gellipun">
            <a:extLst>
              <a:ext uri="{FF2B5EF4-FFF2-40B4-BE49-F238E27FC236}">
                <a16:creationId xmlns:a16="http://schemas.microsoft.com/office/drawing/2014/main" id="{31AF86C2-5F72-4371-B9E9-8D2C12641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13" y="651603"/>
            <a:ext cx="4622574" cy="5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tripantu 4">
            <a:hlinkClick r:id="" action="ppaction://media"/>
            <a:extLst>
              <a:ext uri="{FF2B5EF4-FFF2-40B4-BE49-F238E27FC236}">
                <a16:creationId xmlns:a16="http://schemas.microsoft.com/office/drawing/2014/main" id="{E7CA4E95-EF38-4F08-8612-BC1DD50DD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6287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gvtramkan">
            <a:extLst>
              <a:ext uri="{FF2B5EF4-FFF2-40B4-BE49-F238E27FC236}">
                <a16:creationId xmlns:a16="http://schemas.microsoft.com/office/drawing/2014/main" id="{AB115E0C-C925-4B2B-A970-7E0455C44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11" y="717590"/>
            <a:ext cx="4509978" cy="54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tripantu 5">
            <a:hlinkClick r:id="" action="ppaction://media"/>
            <a:extLst>
              <a:ext uri="{FF2B5EF4-FFF2-40B4-BE49-F238E27FC236}">
                <a16:creationId xmlns:a16="http://schemas.microsoft.com/office/drawing/2014/main" id="{B14A6E4D-A5EC-43D0-88A1-52ED10E30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62390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ke tripantü / Las estaciones del año | Educacion intercultural ...">
            <a:extLst>
              <a:ext uri="{FF2B5EF4-FFF2-40B4-BE49-F238E27FC236}">
                <a16:creationId xmlns:a16="http://schemas.microsoft.com/office/drawing/2014/main" id="{07BB8028-1C48-41ED-93A3-ED4F1ACB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49" y="340468"/>
            <a:ext cx="5623702" cy="61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ukem">
            <a:hlinkClick r:id="" action="ppaction://media"/>
            <a:extLst>
              <a:ext uri="{FF2B5EF4-FFF2-40B4-BE49-F238E27FC236}">
                <a16:creationId xmlns:a16="http://schemas.microsoft.com/office/drawing/2014/main" id="{DD6DEC68-D52C-4575-9663-67D379474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2019" y="3041835"/>
            <a:ext cx="774329" cy="774329"/>
          </a:xfrm>
          <a:prstGeom prst="rect">
            <a:avLst/>
          </a:prstGeom>
        </p:spPr>
      </p:pic>
      <p:pic>
        <p:nvPicPr>
          <p:cNvPr id="5" name="Otras estaciones">
            <a:hlinkClick r:id="" action="ppaction://media"/>
            <a:extLst>
              <a:ext uri="{FF2B5EF4-FFF2-40B4-BE49-F238E27FC236}">
                <a16:creationId xmlns:a16="http://schemas.microsoft.com/office/drawing/2014/main" id="{C8910C24-2F30-400C-81F0-D66A130DBA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88625" y="3041835"/>
            <a:ext cx="835145" cy="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1C7C869-3AF9-4F3D-9B57-2570F308B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54000"/>
            <a:ext cx="5676900" cy="6350000"/>
          </a:xfrm>
          <a:prstGeom prst="rect">
            <a:avLst/>
          </a:prstGeom>
        </p:spPr>
      </p:pic>
      <p:pic>
        <p:nvPicPr>
          <p:cNvPr id="9" name="Es por esto">
            <a:hlinkClick r:id="" action="ppaction://media"/>
            <a:extLst>
              <a:ext uri="{FF2B5EF4-FFF2-40B4-BE49-F238E27FC236}">
                <a16:creationId xmlns:a16="http://schemas.microsoft.com/office/drawing/2014/main" id="{3B123A46-2118-4FCC-9A33-BDEE65A63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9372" y="2969123"/>
            <a:ext cx="919754" cy="9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rning-PowerPoint-Template-27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Morning-PowerPoint-Template-27180</Template>
  <TotalTime>28</TotalTime>
  <Words>34</Words>
  <Application>Microsoft Office PowerPoint</Application>
  <PresentationFormat>Panorámica</PresentationFormat>
  <Paragraphs>9</Paragraphs>
  <Slides>8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Berlin Sans FB</vt:lpstr>
      <vt:lpstr>Calibri</vt:lpstr>
      <vt:lpstr>Morning-PowerPoint-Template-27180</vt:lpstr>
      <vt:lpstr>WE TRIPANTU</vt:lpstr>
      <vt:lpstr>Un poco de historia…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TRIPANTU</dc:title>
  <dc:creator>Francisca Almarza Benavente</dc:creator>
  <cp:lastModifiedBy>Francisca Almarza Benavente</cp:lastModifiedBy>
  <cp:revision>3</cp:revision>
  <dcterms:created xsi:type="dcterms:W3CDTF">2020-06-15T16:32:50Z</dcterms:created>
  <dcterms:modified xsi:type="dcterms:W3CDTF">2020-06-15T17:01:23Z</dcterms:modified>
</cp:coreProperties>
</file>