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58035A-C407-4879-B209-47640864568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F3AF28A-7A78-49A9-8DBF-E1C4F1D3575B}">
      <dgm:prSet phldrT="[Texto]"/>
      <dgm:spPr>
        <a:ln>
          <a:noFill/>
        </a:ln>
      </dgm:spPr>
      <dgm:t>
        <a:bodyPr/>
        <a:lstStyle/>
        <a:p>
          <a:r>
            <a:rPr lang="es-ES" dirty="0">
              <a:latin typeface="Berlin Sans FB" panose="020E0602020502020306" pitchFamily="34" charset="0"/>
            </a:rPr>
            <a:t>Ex Presidente Jorge Alessandri Rodríguez</a:t>
          </a:r>
          <a:endParaRPr lang="es-CL" dirty="0">
            <a:latin typeface="Berlin Sans FB" panose="020E0602020502020306" pitchFamily="34" charset="0"/>
          </a:endParaRPr>
        </a:p>
      </dgm:t>
    </dgm:pt>
    <dgm:pt modelId="{F1DF1016-EB92-4E73-A110-DD7738F87FD6}" type="parTrans" cxnId="{CBB5CA24-A781-4E9B-ACBB-26AE7249E6DE}">
      <dgm:prSet/>
      <dgm:spPr/>
      <dgm:t>
        <a:bodyPr/>
        <a:lstStyle/>
        <a:p>
          <a:endParaRPr lang="es-CL"/>
        </a:p>
      </dgm:t>
    </dgm:pt>
    <dgm:pt modelId="{13ADD831-5DF8-4072-A9F6-5E1778271545}" type="sibTrans" cxnId="{CBB5CA24-A781-4E9B-ACBB-26AE7249E6DE}">
      <dgm:prSet/>
      <dgm:spPr/>
      <dgm:t>
        <a:bodyPr/>
        <a:lstStyle/>
        <a:p>
          <a:endParaRPr lang="es-CL"/>
        </a:p>
      </dgm:t>
    </dgm:pt>
    <dgm:pt modelId="{47FA07FB-1B67-47AB-905D-E822416C7F9D}">
      <dgm:prSet phldrT="[Texto]"/>
      <dgm:spPr>
        <a:ln>
          <a:noFill/>
        </a:ln>
      </dgm:spPr>
      <dgm:t>
        <a:bodyPr/>
        <a:lstStyle/>
        <a:p>
          <a:r>
            <a:rPr lang="es-ES" dirty="0">
              <a:latin typeface="Berlin Sans FB" panose="020E0602020502020306" pitchFamily="34" charset="0"/>
            </a:rPr>
            <a:t>Primera Compañía de Bomberos de Valparaíso</a:t>
          </a:r>
          <a:endParaRPr lang="es-CL" dirty="0">
            <a:latin typeface="Berlin Sans FB" panose="020E0602020502020306" pitchFamily="34" charset="0"/>
          </a:endParaRPr>
        </a:p>
      </dgm:t>
    </dgm:pt>
    <dgm:pt modelId="{EA5E7CED-AAA2-4B31-8E7D-0D4B90C24FF4}" type="parTrans" cxnId="{1ECC4FFB-3B5A-4182-9DDA-3CB6725DE649}">
      <dgm:prSet/>
      <dgm:spPr/>
      <dgm:t>
        <a:bodyPr/>
        <a:lstStyle/>
        <a:p>
          <a:endParaRPr lang="es-CL"/>
        </a:p>
      </dgm:t>
    </dgm:pt>
    <dgm:pt modelId="{FD48B9F9-84F6-4D4B-98AA-C502CC255ADF}" type="sibTrans" cxnId="{1ECC4FFB-3B5A-4182-9DDA-3CB6725DE649}">
      <dgm:prSet/>
      <dgm:spPr/>
      <dgm:t>
        <a:bodyPr/>
        <a:lstStyle/>
        <a:p>
          <a:endParaRPr lang="es-CL"/>
        </a:p>
      </dgm:t>
    </dgm:pt>
    <dgm:pt modelId="{93743E3F-8645-4631-B4DE-4FCD1139C285}" type="pres">
      <dgm:prSet presAssocID="{4158035A-C407-4879-B209-47640864568C}" presName="Name0" presStyleCnt="0">
        <dgm:presLayoutVars>
          <dgm:dir/>
          <dgm:resizeHandles val="exact"/>
        </dgm:presLayoutVars>
      </dgm:prSet>
      <dgm:spPr/>
    </dgm:pt>
    <dgm:pt modelId="{690073DD-1C44-4D93-8598-EBDCABD4A15F}" type="pres">
      <dgm:prSet presAssocID="{4158035A-C407-4879-B209-47640864568C}" presName="bkgdShp" presStyleLbl="alignAccFollowNode1" presStyleIdx="0" presStyleCnt="1" custLinFactNeighborX="-14282"/>
      <dgm:spPr>
        <a:solidFill>
          <a:schemeClr val="accent2">
            <a:alpha val="90000"/>
          </a:schemeClr>
        </a:solidFill>
      </dgm:spPr>
    </dgm:pt>
    <dgm:pt modelId="{C6580657-80D2-4070-B951-FEA3E424C579}" type="pres">
      <dgm:prSet presAssocID="{4158035A-C407-4879-B209-47640864568C}" presName="linComp" presStyleCnt="0"/>
      <dgm:spPr/>
    </dgm:pt>
    <dgm:pt modelId="{1C47E512-6C69-4BFE-B2E9-CB9F1A8BB9CB}" type="pres">
      <dgm:prSet presAssocID="{3F3AF28A-7A78-49A9-8DBF-E1C4F1D3575B}" presName="compNode" presStyleCnt="0"/>
      <dgm:spPr/>
    </dgm:pt>
    <dgm:pt modelId="{BE4ADC1A-874C-4027-9F0B-BC5797B803F3}" type="pres">
      <dgm:prSet presAssocID="{3F3AF28A-7A78-49A9-8DBF-E1C4F1D3575B}" presName="node" presStyleLbl="node1" presStyleIdx="0" presStyleCnt="2" custLinFactNeighborX="3138" custLinFactNeighborY="3233">
        <dgm:presLayoutVars>
          <dgm:bulletEnabled val="1"/>
        </dgm:presLayoutVars>
      </dgm:prSet>
      <dgm:spPr/>
    </dgm:pt>
    <dgm:pt modelId="{E567F8FC-1E48-45DD-9514-0A176523060B}" type="pres">
      <dgm:prSet presAssocID="{3F3AF28A-7A78-49A9-8DBF-E1C4F1D3575B}" presName="invisiNode" presStyleLbl="node1" presStyleIdx="0" presStyleCnt="2"/>
      <dgm:spPr/>
    </dgm:pt>
    <dgm:pt modelId="{F17B926F-24E6-40A6-9C73-37682471FD25}" type="pres">
      <dgm:prSet presAssocID="{3F3AF28A-7A78-49A9-8DBF-E1C4F1D3575B}" presName="imagNode" presStyleLbl="fgImgPlace1" presStyleIdx="0" presStyleCnt="2" custLinFactNeighborX="20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0803DDAA-2323-41C1-A167-DC896B9C1E3F}" type="pres">
      <dgm:prSet presAssocID="{13ADD831-5DF8-4072-A9F6-5E1778271545}" presName="sibTrans" presStyleLbl="sibTrans2D1" presStyleIdx="0" presStyleCnt="0"/>
      <dgm:spPr/>
    </dgm:pt>
    <dgm:pt modelId="{8A4D7455-3BF2-4221-9BE1-02856FB3153F}" type="pres">
      <dgm:prSet presAssocID="{47FA07FB-1B67-47AB-905D-E822416C7F9D}" presName="compNode" presStyleCnt="0"/>
      <dgm:spPr/>
    </dgm:pt>
    <dgm:pt modelId="{E04FF88C-E1C2-40F9-A451-997394BE19AD}" type="pres">
      <dgm:prSet presAssocID="{47FA07FB-1B67-47AB-905D-E822416C7F9D}" presName="node" presStyleLbl="node1" presStyleIdx="1" presStyleCnt="2" custLinFactNeighborX="-1429" custLinFactNeighborY="-318">
        <dgm:presLayoutVars>
          <dgm:bulletEnabled val="1"/>
        </dgm:presLayoutVars>
      </dgm:prSet>
      <dgm:spPr/>
    </dgm:pt>
    <dgm:pt modelId="{61F3A343-70F1-4025-B609-59B5E9DEC965}" type="pres">
      <dgm:prSet presAssocID="{47FA07FB-1B67-47AB-905D-E822416C7F9D}" presName="invisiNode" presStyleLbl="node1" presStyleIdx="1" presStyleCnt="2"/>
      <dgm:spPr/>
    </dgm:pt>
    <dgm:pt modelId="{F9441FAE-50AF-4449-8607-2DBA8B2D2264}" type="pres">
      <dgm:prSet presAssocID="{47FA07FB-1B67-47AB-905D-E822416C7F9D}" presName="imagNode" presStyleLbl="fgImgPlace1" presStyleIdx="1" presStyleCnt="2" custLinFactNeighborX="-117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0203ED06-FCA4-4DD2-9713-320D7ED67324}" type="presOf" srcId="{3F3AF28A-7A78-49A9-8DBF-E1C4F1D3575B}" destId="{BE4ADC1A-874C-4027-9F0B-BC5797B803F3}" srcOrd="0" destOrd="0" presId="urn:microsoft.com/office/officeart/2005/8/layout/pList2"/>
    <dgm:cxn modelId="{CBB5CA24-A781-4E9B-ACBB-26AE7249E6DE}" srcId="{4158035A-C407-4879-B209-47640864568C}" destId="{3F3AF28A-7A78-49A9-8DBF-E1C4F1D3575B}" srcOrd="0" destOrd="0" parTransId="{F1DF1016-EB92-4E73-A110-DD7738F87FD6}" sibTransId="{13ADD831-5DF8-4072-A9F6-5E1778271545}"/>
    <dgm:cxn modelId="{64EBDB25-B644-4971-A6BF-4E365FC02EF5}" type="presOf" srcId="{47FA07FB-1B67-47AB-905D-E822416C7F9D}" destId="{E04FF88C-E1C2-40F9-A451-997394BE19AD}" srcOrd="0" destOrd="0" presId="urn:microsoft.com/office/officeart/2005/8/layout/pList2"/>
    <dgm:cxn modelId="{67BC4333-2B5F-4EE3-A9CA-6DBB72DAE6EC}" type="presOf" srcId="{4158035A-C407-4879-B209-47640864568C}" destId="{93743E3F-8645-4631-B4DE-4FCD1139C285}" srcOrd="0" destOrd="0" presId="urn:microsoft.com/office/officeart/2005/8/layout/pList2"/>
    <dgm:cxn modelId="{344958F9-5EB0-43D3-8363-527FA14AA529}" type="presOf" srcId="{13ADD831-5DF8-4072-A9F6-5E1778271545}" destId="{0803DDAA-2323-41C1-A167-DC896B9C1E3F}" srcOrd="0" destOrd="0" presId="urn:microsoft.com/office/officeart/2005/8/layout/pList2"/>
    <dgm:cxn modelId="{1ECC4FFB-3B5A-4182-9DDA-3CB6725DE649}" srcId="{4158035A-C407-4879-B209-47640864568C}" destId="{47FA07FB-1B67-47AB-905D-E822416C7F9D}" srcOrd="1" destOrd="0" parTransId="{EA5E7CED-AAA2-4B31-8E7D-0D4B90C24FF4}" sibTransId="{FD48B9F9-84F6-4D4B-98AA-C502CC255ADF}"/>
    <dgm:cxn modelId="{8A799123-C255-4966-8462-B424973240FF}" type="presParOf" srcId="{93743E3F-8645-4631-B4DE-4FCD1139C285}" destId="{690073DD-1C44-4D93-8598-EBDCABD4A15F}" srcOrd="0" destOrd="0" presId="urn:microsoft.com/office/officeart/2005/8/layout/pList2"/>
    <dgm:cxn modelId="{1FDB6D9F-8F18-4C00-81FE-17C760752E8D}" type="presParOf" srcId="{93743E3F-8645-4631-B4DE-4FCD1139C285}" destId="{C6580657-80D2-4070-B951-FEA3E424C579}" srcOrd="1" destOrd="0" presId="urn:microsoft.com/office/officeart/2005/8/layout/pList2"/>
    <dgm:cxn modelId="{26337836-92F6-444D-AEFC-DDD027D341F8}" type="presParOf" srcId="{C6580657-80D2-4070-B951-FEA3E424C579}" destId="{1C47E512-6C69-4BFE-B2E9-CB9F1A8BB9CB}" srcOrd="0" destOrd="0" presId="urn:microsoft.com/office/officeart/2005/8/layout/pList2"/>
    <dgm:cxn modelId="{A6CCA7FA-9A43-4AF6-BDE9-4A647543FDCD}" type="presParOf" srcId="{1C47E512-6C69-4BFE-B2E9-CB9F1A8BB9CB}" destId="{BE4ADC1A-874C-4027-9F0B-BC5797B803F3}" srcOrd="0" destOrd="0" presId="urn:microsoft.com/office/officeart/2005/8/layout/pList2"/>
    <dgm:cxn modelId="{22B8949B-9514-4EE9-B0DB-997A3EF39D08}" type="presParOf" srcId="{1C47E512-6C69-4BFE-B2E9-CB9F1A8BB9CB}" destId="{E567F8FC-1E48-45DD-9514-0A176523060B}" srcOrd="1" destOrd="0" presId="urn:microsoft.com/office/officeart/2005/8/layout/pList2"/>
    <dgm:cxn modelId="{445E7E38-F058-402A-9DFE-5E7833AAE897}" type="presParOf" srcId="{1C47E512-6C69-4BFE-B2E9-CB9F1A8BB9CB}" destId="{F17B926F-24E6-40A6-9C73-37682471FD25}" srcOrd="2" destOrd="0" presId="urn:microsoft.com/office/officeart/2005/8/layout/pList2"/>
    <dgm:cxn modelId="{B776FA00-0A46-4561-987E-BFFA04B56AB6}" type="presParOf" srcId="{C6580657-80D2-4070-B951-FEA3E424C579}" destId="{0803DDAA-2323-41C1-A167-DC896B9C1E3F}" srcOrd="1" destOrd="0" presId="urn:microsoft.com/office/officeart/2005/8/layout/pList2"/>
    <dgm:cxn modelId="{F9EB65D5-6553-4E5F-BC1E-9C9B9F25C1EB}" type="presParOf" srcId="{C6580657-80D2-4070-B951-FEA3E424C579}" destId="{8A4D7455-3BF2-4221-9BE1-02856FB3153F}" srcOrd="2" destOrd="0" presId="urn:microsoft.com/office/officeart/2005/8/layout/pList2"/>
    <dgm:cxn modelId="{74C8222B-9E82-4FF9-9B3E-CE02D57E4E92}" type="presParOf" srcId="{8A4D7455-3BF2-4221-9BE1-02856FB3153F}" destId="{E04FF88C-E1C2-40F9-A451-997394BE19AD}" srcOrd="0" destOrd="0" presId="urn:microsoft.com/office/officeart/2005/8/layout/pList2"/>
    <dgm:cxn modelId="{F404A4EE-E817-495C-969D-11EFB494CCED}" type="presParOf" srcId="{8A4D7455-3BF2-4221-9BE1-02856FB3153F}" destId="{61F3A343-70F1-4025-B609-59B5E9DEC965}" srcOrd="1" destOrd="0" presId="urn:microsoft.com/office/officeart/2005/8/layout/pList2"/>
    <dgm:cxn modelId="{E07FA7AC-CF03-4D7C-BA1D-34675FBC439E}" type="presParOf" srcId="{8A4D7455-3BF2-4221-9BE1-02856FB3153F}" destId="{F9441FAE-50AF-4449-8607-2DBA8B2D226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75AE02-857B-4E8A-83D0-FBBBE59A09D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56E8AEA-3A12-4044-B399-CCE33E90B0FE}">
      <dgm:prSet phldrT="[Texto]"/>
      <dgm:spPr/>
      <dgm:t>
        <a:bodyPr/>
        <a:lstStyle/>
        <a:p>
          <a:r>
            <a:rPr lang="es-ES" dirty="0">
              <a:latin typeface="Berlin Sans FB" panose="020E0602020502020306" pitchFamily="34" charset="0"/>
            </a:rPr>
            <a:t>Gremio Nacional de Bomberos</a:t>
          </a:r>
          <a:endParaRPr lang="es-CL" dirty="0">
            <a:latin typeface="Berlin Sans FB" panose="020E0602020502020306" pitchFamily="34" charset="0"/>
          </a:endParaRPr>
        </a:p>
      </dgm:t>
    </dgm:pt>
    <dgm:pt modelId="{F20BBEE6-03AD-4D42-9BD7-EE4857CF557B}" type="parTrans" cxnId="{CB8E2A06-277B-4C6E-8B07-5640BFFE5BEE}">
      <dgm:prSet/>
      <dgm:spPr/>
      <dgm:t>
        <a:bodyPr/>
        <a:lstStyle/>
        <a:p>
          <a:endParaRPr lang="es-CL"/>
        </a:p>
      </dgm:t>
    </dgm:pt>
    <dgm:pt modelId="{0A91AA3C-545A-4745-9B7B-598C679E3673}" type="sibTrans" cxnId="{CB8E2A06-277B-4C6E-8B07-5640BFFE5BEE}">
      <dgm:prSet/>
      <dgm:spPr/>
      <dgm:t>
        <a:bodyPr/>
        <a:lstStyle/>
        <a:p>
          <a:endParaRPr lang="es-CL"/>
        </a:p>
      </dgm:t>
    </dgm:pt>
    <dgm:pt modelId="{74AF5422-AB61-4156-87A8-404DB27C8145}">
      <dgm:prSet phldrT="[Texto]"/>
      <dgm:spPr/>
      <dgm:t>
        <a:bodyPr/>
        <a:lstStyle/>
        <a:p>
          <a:r>
            <a:rPr lang="es-ES" dirty="0">
              <a:latin typeface="Berlin Sans FB" panose="020E0602020502020306" pitchFamily="34" charset="0"/>
            </a:rPr>
            <a:t>Academia Nacional de Bomberos</a:t>
          </a:r>
          <a:endParaRPr lang="es-CL" dirty="0">
            <a:latin typeface="Berlin Sans FB" panose="020E0602020502020306" pitchFamily="34" charset="0"/>
          </a:endParaRPr>
        </a:p>
      </dgm:t>
    </dgm:pt>
    <dgm:pt modelId="{2DA0E241-6E99-4F51-BE0F-728C0C976422}" type="parTrans" cxnId="{F3A491E4-F4FA-4FCE-83A5-C37D8AFC7A31}">
      <dgm:prSet/>
      <dgm:spPr/>
      <dgm:t>
        <a:bodyPr/>
        <a:lstStyle/>
        <a:p>
          <a:endParaRPr lang="es-CL"/>
        </a:p>
      </dgm:t>
    </dgm:pt>
    <dgm:pt modelId="{7E0DFBDC-8AE0-4693-B6CD-7DBD370FEEF5}" type="sibTrans" cxnId="{F3A491E4-F4FA-4FCE-83A5-C37D8AFC7A31}">
      <dgm:prSet/>
      <dgm:spPr/>
      <dgm:t>
        <a:bodyPr/>
        <a:lstStyle/>
        <a:p>
          <a:endParaRPr lang="es-CL"/>
        </a:p>
      </dgm:t>
    </dgm:pt>
    <dgm:pt modelId="{FF18A649-7F59-4EB9-AB99-25EFDFE970D9}" type="pres">
      <dgm:prSet presAssocID="{0A75AE02-857B-4E8A-83D0-FBBBE59A09D6}" presName="linear" presStyleCnt="0">
        <dgm:presLayoutVars>
          <dgm:dir/>
          <dgm:resizeHandles val="exact"/>
        </dgm:presLayoutVars>
      </dgm:prSet>
      <dgm:spPr/>
    </dgm:pt>
    <dgm:pt modelId="{251E4BDA-45EA-49A4-917E-34532AE6EC97}" type="pres">
      <dgm:prSet presAssocID="{256E8AEA-3A12-4044-B399-CCE33E90B0FE}" presName="comp" presStyleCnt="0"/>
      <dgm:spPr/>
    </dgm:pt>
    <dgm:pt modelId="{26745E98-DE99-48D7-99F5-562EE831F727}" type="pres">
      <dgm:prSet presAssocID="{256E8AEA-3A12-4044-B399-CCE33E90B0FE}" presName="box" presStyleLbl="node1" presStyleIdx="0" presStyleCnt="2"/>
      <dgm:spPr/>
    </dgm:pt>
    <dgm:pt modelId="{DC59DCF9-0A9E-4758-B046-549205094414}" type="pres">
      <dgm:prSet presAssocID="{256E8AEA-3A12-4044-B399-CCE33E90B0FE}" presName="img" presStyleLbl="fgImgPlace1" presStyleIdx="0" presStyleCnt="2" custScaleX="99387" custScaleY="9021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5D64F4D-FFFA-4BFA-BA87-72953BB4A6DC}" type="pres">
      <dgm:prSet presAssocID="{256E8AEA-3A12-4044-B399-CCE33E90B0FE}" presName="text" presStyleLbl="node1" presStyleIdx="0" presStyleCnt="2">
        <dgm:presLayoutVars>
          <dgm:bulletEnabled val="1"/>
        </dgm:presLayoutVars>
      </dgm:prSet>
      <dgm:spPr/>
    </dgm:pt>
    <dgm:pt modelId="{0EA661CB-4C6C-4A85-83A0-F698C5E543DE}" type="pres">
      <dgm:prSet presAssocID="{0A91AA3C-545A-4745-9B7B-598C679E3673}" presName="spacer" presStyleCnt="0"/>
      <dgm:spPr/>
    </dgm:pt>
    <dgm:pt modelId="{27CD5CCD-84E5-4A8A-A8B7-FEB6DBF1A3E9}" type="pres">
      <dgm:prSet presAssocID="{74AF5422-AB61-4156-87A8-404DB27C8145}" presName="comp" presStyleCnt="0"/>
      <dgm:spPr/>
    </dgm:pt>
    <dgm:pt modelId="{7BA1511F-F487-4E04-A4AE-4C967FF30282}" type="pres">
      <dgm:prSet presAssocID="{74AF5422-AB61-4156-87A8-404DB27C8145}" presName="box" presStyleLbl="node1" presStyleIdx="1" presStyleCnt="2" custLinFactNeighborY="-1409"/>
      <dgm:spPr/>
    </dgm:pt>
    <dgm:pt modelId="{85C2B310-CFDB-4335-B49E-4B5D217C7B63}" type="pres">
      <dgm:prSet presAssocID="{74AF5422-AB61-4156-87A8-404DB27C8145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8B2D02D7-2D93-4E13-8509-0FA48E18CA2F}" type="pres">
      <dgm:prSet presAssocID="{74AF5422-AB61-4156-87A8-404DB27C8145}" presName="text" presStyleLbl="node1" presStyleIdx="1" presStyleCnt="2">
        <dgm:presLayoutVars>
          <dgm:bulletEnabled val="1"/>
        </dgm:presLayoutVars>
      </dgm:prSet>
      <dgm:spPr/>
    </dgm:pt>
  </dgm:ptLst>
  <dgm:cxnLst>
    <dgm:cxn modelId="{CB8E2A06-277B-4C6E-8B07-5640BFFE5BEE}" srcId="{0A75AE02-857B-4E8A-83D0-FBBBE59A09D6}" destId="{256E8AEA-3A12-4044-B399-CCE33E90B0FE}" srcOrd="0" destOrd="0" parTransId="{F20BBEE6-03AD-4D42-9BD7-EE4857CF557B}" sibTransId="{0A91AA3C-545A-4745-9B7B-598C679E3673}"/>
    <dgm:cxn modelId="{6F41592B-CB6F-4A35-A3B2-56A7711F8475}" type="presOf" srcId="{74AF5422-AB61-4156-87A8-404DB27C8145}" destId="{7BA1511F-F487-4E04-A4AE-4C967FF30282}" srcOrd="0" destOrd="0" presId="urn:microsoft.com/office/officeart/2005/8/layout/vList4"/>
    <dgm:cxn modelId="{6D109C95-0B28-4EB6-A9C7-B91C709A3C67}" type="presOf" srcId="{256E8AEA-3A12-4044-B399-CCE33E90B0FE}" destId="{26745E98-DE99-48D7-99F5-562EE831F727}" srcOrd="0" destOrd="0" presId="urn:microsoft.com/office/officeart/2005/8/layout/vList4"/>
    <dgm:cxn modelId="{314D8EAD-76F2-4416-B9C6-C4D306D816B8}" type="presOf" srcId="{0A75AE02-857B-4E8A-83D0-FBBBE59A09D6}" destId="{FF18A649-7F59-4EB9-AB99-25EFDFE970D9}" srcOrd="0" destOrd="0" presId="urn:microsoft.com/office/officeart/2005/8/layout/vList4"/>
    <dgm:cxn modelId="{EB5525B9-3457-470F-B605-5033F5B60933}" type="presOf" srcId="{74AF5422-AB61-4156-87A8-404DB27C8145}" destId="{8B2D02D7-2D93-4E13-8509-0FA48E18CA2F}" srcOrd="1" destOrd="0" presId="urn:microsoft.com/office/officeart/2005/8/layout/vList4"/>
    <dgm:cxn modelId="{F3A491E4-F4FA-4FCE-83A5-C37D8AFC7A31}" srcId="{0A75AE02-857B-4E8A-83D0-FBBBE59A09D6}" destId="{74AF5422-AB61-4156-87A8-404DB27C8145}" srcOrd="1" destOrd="0" parTransId="{2DA0E241-6E99-4F51-BE0F-728C0C976422}" sibTransId="{7E0DFBDC-8AE0-4693-B6CD-7DBD370FEEF5}"/>
    <dgm:cxn modelId="{10B5D7E6-A3B2-4A56-940B-08099966440C}" type="presOf" srcId="{256E8AEA-3A12-4044-B399-CCE33E90B0FE}" destId="{35D64F4D-FFFA-4BFA-BA87-72953BB4A6DC}" srcOrd="1" destOrd="0" presId="urn:microsoft.com/office/officeart/2005/8/layout/vList4"/>
    <dgm:cxn modelId="{CD58C48F-F9FC-4C97-A6F3-33C08524490E}" type="presParOf" srcId="{FF18A649-7F59-4EB9-AB99-25EFDFE970D9}" destId="{251E4BDA-45EA-49A4-917E-34532AE6EC97}" srcOrd="0" destOrd="0" presId="urn:microsoft.com/office/officeart/2005/8/layout/vList4"/>
    <dgm:cxn modelId="{384FB4BD-789F-4AB9-8D2A-C292D324CC9E}" type="presParOf" srcId="{251E4BDA-45EA-49A4-917E-34532AE6EC97}" destId="{26745E98-DE99-48D7-99F5-562EE831F727}" srcOrd="0" destOrd="0" presId="urn:microsoft.com/office/officeart/2005/8/layout/vList4"/>
    <dgm:cxn modelId="{0D5F8C34-548E-486B-BEEF-36CB96725D47}" type="presParOf" srcId="{251E4BDA-45EA-49A4-917E-34532AE6EC97}" destId="{DC59DCF9-0A9E-4758-B046-549205094414}" srcOrd="1" destOrd="0" presId="urn:microsoft.com/office/officeart/2005/8/layout/vList4"/>
    <dgm:cxn modelId="{710FE441-1F44-4C1A-8B4A-23B62184DD08}" type="presParOf" srcId="{251E4BDA-45EA-49A4-917E-34532AE6EC97}" destId="{35D64F4D-FFFA-4BFA-BA87-72953BB4A6DC}" srcOrd="2" destOrd="0" presId="urn:microsoft.com/office/officeart/2005/8/layout/vList4"/>
    <dgm:cxn modelId="{79A34811-D0BB-448F-AE9A-E847AB8A27B4}" type="presParOf" srcId="{FF18A649-7F59-4EB9-AB99-25EFDFE970D9}" destId="{0EA661CB-4C6C-4A85-83A0-F698C5E543DE}" srcOrd="1" destOrd="0" presId="urn:microsoft.com/office/officeart/2005/8/layout/vList4"/>
    <dgm:cxn modelId="{6C87DA09-09C1-40FB-AD8F-AF58B8243EDB}" type="presParOf" srcId="{FF18A649-7F59-4EB9-AB99-25EFDFE970D9}" destId="{27CD5CCD-84E5-4A8A-A8B7-FEB6DBF1A3E9}" srcOrd="2" destOrd="0" presId="urn:microsoft.com/office/officeart/2005/8/layout/vList4"/>
    <dgm:cxn modelId="{DC772154-BBE6-4499-B839-42E60E84594A}" type="presParOf" srcId="{27CD5CCD-84E5-4A8A-A8B7-FEB6DBF1A3E9}" destId="{7BA1511F-F487-4E04-A4AE-4C967FF30282}" srcOrd="0" destOrd="0" presId="urn:microsoft.com/office/officeart/2005/8/layout/vList4"/>
    <dgm:cxn modelId="{0A876077-E644-4E5C-A0FF-D573549E79D9}" type="presParOf" srcId="{27CD5CCD-84E5-4A8A-A8B7-FEB6DBF1A3E9}" destId="{85C2B310-CFDB-4335-B49E-4B5D217C7B63}" srcOrd="1" destOrd="0" presId="urn:microsoft.com/office/officeart/2005/8/layout/vList4"/>
    <dgm:cxn modelId="{504095F5-0895-4402-AB1E-C84F590D2E6F}" type="presParOf" srcId="{27CD5CCD-84E5-4A8A-A8B7-FEB6DBF1A3E9}" destId="{8B2D02D7-2D93-4E13-8509-0FA48E18CA2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272706-FF15-4208-B4CA-2A5F5ED6E476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F70ECA2-44EA-42EB-8E01-C54F2BC45E69}">
      <dgm:prSet phldrT="[Texto]" phldr="1"/>
      <dgm:spPr/>
      <dgm:t>
        <a:bodyPr/>
        <a:lstStyle/>
        <a:p>
          <a:endParaRPr lang="es-CL" dirty="0"/>
        </a:p>
      </dgm:t>
    </dgm:pt>
    <dgm:pt modelId="{D998ADBD-63B3-4D75-BCAF-F4B257416E39}" type="parTrans" cxnId="{CE289ED7-3B6E-4EC1-8FF8-6C26A76F99CD}">
      <dgm:prSet/>
      <dgm:spPr/>
      <dgm:t>
        <a:bodyPr/>
        <a:lstStyle/>
        <a:p>
          <a:endParaRPr lang="es-CL"/>
        </a:p>
      </dgm:t>
    </dgm:pt>
    <dgm:pt modelId="{F78BB907-2626-4C59-A098-7533B8E76C6F}" type="sibTrans" cxnId="{CE289ED7-3B6E-4EC1-8FF8-6C26A76F99CD}">
      <dgm:prSet/>
      <dgm:spPr/>
      <dgm:t>
        <a:bodyPr/>
        <a:lstStyle/>
        <a:p>
          <a:endParaRPr lang="es-CL"/>
        </a:p>
      </dgm:t>
    </dgm:pt>
    <dgm:pt modelId="{4BD02DEC-97D9-4BCA-8220-F8EE524FA484}">
      <dgm:prSet phldrT="[Texto]" phldr="1"/>
      <dgm:spPr/>
      <dgm:t>
        <a:bodyPr/>
        <a:lstStyle/>
        <a:p>
          <a:endParaRPr lang="es-CL" dirty="0"/>
        </a:p>
      </dgm:t>
    </dgm:pt>
    <dgm:pt modelId="{B8E97F69-01B3-4988-A32A-29BC4B91A17A}" type="parTrans" cxnId="{C44DF524-1A5B-4C57-ADBD-94BA009BDE90}">
      <dgm:prSet/>
      <dgm:spPr/>
      <dgm:t>
        <a:bodyPr/>
        <a:lstStyle/>
        <a:p>
          <a:endParaRPr lang="es-CL"/>
        </a:p>
      </dgm:t>
    </dgm:pt>
    <dgm:pt modelId="{0818778B-EA6B-457D-ABC0-92C8DC0EC4BE}" type="sibTrans" cxnId="{C44DF524-1A5B-4C57-ADBD-94BA009BDE90}">
      <dgm:prSet/>
      <dgm:spPr/>
      <dgm:t>
        <a:bodyPr/>
        <a:lstStyle/>
        <a:p>
          <a:endParaRPr lang="es-CL"/>
        </a:p>
      </dgm:t>
    </dgm:pt>
    <dgm:pt modelId="{C0542019-4FBD-4011-B1E6-2ACE8FECC003}" type="pres">
      <dgm:prSet presAssocID="{F4272706-FF15-4208-B4CA-2A5F5ED6E476}" presName="Name0" presStyleCnt="0">
        <dgm:presLayoutVars>
          <dgm:dir/>
          <dgm:resizeHandles/>
        </dgm:presLayoutVars>
      </dgm:prSet>
      <dgm:spPr/>
    </dgm:pt>
    <dgm:pt modelId="{7AC32085-129B-4967-B4E7-A4621B770130}" type="pres">
      <dgm:prSet presAssocID="{5F70ECA2-44EA-42EB-8E01-C54F2BC45E69}" presName="composite" presStyleCnt="0"/>
      <dgm:spPr/>
    </dgm:pt>
    <dgm:pt modelId="{2089227C-5943-4E33-A4F0-B5B131BD5396}" type="pres">
      <dgm:prSet presAssocID="{5F70ECA2-44EA-42EB-8E01-C54F2BC45E69}" presName="rect1" presStyleLbl="bgImgPlace1" presStyleIdx="0" presStyleCnt="2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F1BC4DDC-0B50-4D4B-9E94-06E206359D53}" type="pres">
      <dgm:prSet presAssocID="{5F70ECA2-44EA-42EB-8E01-C54F2BC45E69}" presName="rect2" presStyleLbl="node1" presStyleIdx="0" presStyleCnt="2">
        <dgm:presLayoutVars>
          <dgm:bulletEnabled val="1"/>
        </dgm:presLayoutVars>
      </dgm:prSet>
      <dgm:spPr/>
    </dgm:pt>
    <dgm:pt modelId="{F215E902-F670-497F-AD76-1D3EA2BDB257}" type="pres">
      <dgm:prSet presAssocID="{F78BB907-2626-4C59-A098-7533B8E76C6F}" presName="sibTrans" presStyleCnt="0"/>
      <dgm:spPr/>
    </dgm:pt>
    <dgm:pt modelId="{19B24879-4778-47B8-B7E0-94FCC761101C}" type="pres">
      <dgm:prSet presAssocID="{4BD02DEC-97D9-4BCA-8220-F8EE524FA484}" presName="composite" presStyleCnt="0"/>
      <dgm:spPr/>
    </dgm:pt>
    <dgm:pt modelId="{C3D1FA35-75B4-43D8-A728-52952EB28CC0}" type="pres">
      <dgm:prSet presAssocID="{4BD02DEC-97D9-4BCA-8220-F8EE524FA484}" presName="rect1" presStyleLbl="b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1EBDB5F-D3F8-4E9C-AD1F-B59329D908CB}" type="pres">
      <dgm:prSet presAssocID="{4BD02DEC-97D9-4BCA-8220-F8EE524FA484}" presName="rect2" presStyleLbl="node1" presStyleIdx="1" presStyleCnt="2">
        <dgm:presLayoutVars>
          <dgm:bulletEnabled val="1"/>
        </dgm:presLayoutVars>
      </dgm:prSet>
      <dgm:spPr/>
    </dgm:pt>
  </dgm:ptLst>
  <dgm:cxnLst>
    <dgm:cxn modelId="{C44DF524-1A5B-4C57-ADBD-94BA009BDE90}" srcId="{F4272706-FF15-4208-B4CA-2A5F5ED6E476}" destId="{4BD02DEC-97D9-4BCA-8220-F8EE524FA484}" srcOrd="1" destOrd="0" parTransId="{B8E97F69-01B3-4988-A32A-29BC4B91A17A}" sibTransId="{0818778B-EA6B-457D-ABC0-92C8DC0EC4BE}"/>
    <dgm:cxn modelId="{FB16515D-CBAA-470D-BD65-8AAE577CF7F4}" type="presOf" srcId="{F4272706-FF15-4208-B4CA-2A5F5ED6E476}" destId="{C0542019-4FBD-4011-B1E6-2ACE8FECC003}" srcOrd="0" destOrd="0" presId="urn:microsoft.com/office/officeart/2008/layout/BendingPictureBlocks"/>
    <dgm:cxn modelId="{5DC3D5C7-C9C8-446A-AE0D-CA1CF7E190AB}" type="presOf" srcId="{5F70ECA2-44EA-42EB-8E01-C54F2BC45E69}" destId="{F1BC4DDC-0B50-4D4B-9E94-06E206359D53}" srcOrd="0" destOrd="0" presId="urn:microsoft.com/office/officeart/2008/layout/BendingPictureBlocks"/>
    <dgm:cxn modelId="{CE289ED7-3B6E-4EC1-8FF8-6C26A76F99CD}" srcId="{F4272706-FF15-4208-B4CA-2A5F5ED6E476}" destId="{5F70ECA2-44EA-42EB-8E01-C54F2BC45E69}" srcOrd="0" destOrd="0" parTransId="{D998ADBD-63B3-4D75-BCAF-F4B257416E39}" sibTransId="{F78BB907-2626-4C59-A098-7533B8E76C6F}"/>
    <dgm:cxn modelId="{78C58CEB-D842-4A5E-88CA-B9D841D2930F}" type="presOf" srcId="{4BD02DEC-97D9-4BCA-8220-F8EE524FA484}" destId="{F1EBDB5F-D3F8-4E9C-AD1F-B59329D908CB}" srcOrd="0" destOrd="0" presId="urn:microsoft.com/office/officeart/2008/layout/BendingPictureBlocks"/>
    <dgm:cxn modelId="{71616CDA-0794-41B6-896B-10FFCCDDDD3E}" type="presParOf" srcId="{C0542019-4FBD-4011-B1E6-2ACE8FECC003}" destId="{7AC32085-129B-4967-B4E7-A4621B770130}" srcOrd="0" destOrd="0" presId="urn:microsoft.com/office/officeart/2008/layout/BendingPictureBlocks"/>
    <dgm:cxn modelId="{F56945E8-36C2-4329-AFF3-18CA867E2A0D}" type="presParOf" srcId="{7AC32085-129B-4967-B4E7-A4621B770130}" destId="{2089227C-5943-4E33-A4F0-B5B131BD5396}" srcOrd="0" destOrd="0" presId="urn:microsoft.com/office/officeart/2008/layout/BendingPictureBlocks"/>
    <dgm:cxn modelId="{B71FA9B7-CD4D-455D-8E49-DF8699152FFE}" type="presParOf" srcId="{7AC32085-129B-4967-B4E7-A4621B770130}" destId="{F1BC4DDC-0B50-4D4B-9E94-06E206359D53}" srcOrd="1" destOrd="0" presId="urn:microsoft.com/office/officeart/2008/layout/BendingPictureBlocks"/>
    <dgm:cxn modelId="{63BA63FE-0032-4AA7-BCAC-5F64F09080AB}" type="presParOf" srcId="{C0542019-4FBD-4011-B1E6-2ACE8FECC003}" destId="{F215E902-F670-497F-AD76-1D3EA2BDB257}" srcOrd="1" destOrd="0" presId="urn:microsoft.com/office/officeart/2008/layout/BendingPictureBlocks"/>
    <dgm:cxn modelId="{8F24CFCA-BB72-434A-AB61-0CEBCCF16F0D}" type="presParOf" srcId="{C0542019-4FBD-4011-B1E6-2ACE8FECC003}" destId="{19B24879-4778-47B8-B7E0-94FCC761101C}" srcOrd="2" destOrd="0" presId="urn:microsoft.com/office/officeart/2008/layout/BendingPictureBlocks"/>
    <dgm:cxn modelId="{EC4D25DE-D43C-4591-ACAB-F59C32251D85}" type="presParOf" srcId="{19B24879-4778-47B8-B7E0-94FCC761101C}" destId="{C3D1FA35-75B4-43D8-A728-52952EB28CC0}" srcOrd="0" destOrd="0" presId="urn:microsoft.com/office/officeart/2008/layout/BendingPictureBlocks"/>
    <dgm:cxn modelId="{D73DF41F-B72C-4CD1-881E-B0E40221933C}" type="presParOf" srcId="{19B24879-4778-47B8-B7E0-94FCC761101C}" destId="{F1EBDB5F-D3F8-4E9C-AD1F-B59329D908CB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073DD-1C44-4D93-8598-EBDCABD4A15F}">
      <dsp:nvSpPr>
        <dsp:cNvPr id="0" name=""/>
        <dsp:cNvSpPr/>
      </dsp:nvSpPr>
      <dsp:spPr>
        <a:xfrm>
          <a:off x="0" y="0"/>
          <a:ext cx="7422205" cy="2206188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B926F-24E6-40A6-9C73-37682471FD25}">
      <dsp:nvSpPr>
        <dsp:cNvPr id="0" name=""/>
        <dsp:cNvSpPr/>
      </dsp:nvSpPr>
      <dsp:spPr>
        <a:xfrm>
          <a:off x="291608" y="294158"/>
          <a:ext cx="3321509" cy="16178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ADC1A-874C-4027-9F0B-BC5797B803F3}">
      <dsp:nvSpPr>
        <dsp:cNvPr id="0" name=""/>
        <dsp:cNvSpPr/>
      </dsp:nvSpPr>
      <dsp:spPr>
        <a:xfrm rot="10800000">
          <a:off x="327746" y="2206187"/>
          <a:ext cx="3321509" cy="26964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Berlin Sans FB" panose="020E0602020502020306" pitchFamily="34" charset="0"/>
            </a:rPr>
            <a:t>Ex Presidente Jorge Alessandri Rodríguez</a:t>
          </a:r>
          <a:endParaRPr lang="es-CL" sz="3600" kern="1200" dirty="0">
            <a:latin typeface="Berlin Sans FB" panose="020E0602020502020306" pitchFamily="34" charset="0"/>
          </a:endParaRPr>
        </a:p>
      </dsp:txBody>
      <dsp:txXfrm rot="10800000">
        <a:off x="410671" y="2206187"/>
        <a:ext cx="3155659" cy="2613527"/>
      </dsp:txXfrm>
    </dsp:sp>
    <dsp:sp modelId="{F9441FAE-50AF-4449-8607-2DBA8B2D2264}">
      <dsp:nvSpPr>
        <dsp:cNvPr id="0" name=""/>
        <dsp:cNvSpPr/>
      </dsp:nvSpPr>
      <dsp:spPr>
        <a:xfrm>
          <a:off x="3838249" y="294158"/>
          <a:ext cx="3321509" cy="161787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FF88C-E1C2-40F9-A451-997394BE19AD}">
      <dsp:nvSpPr>
        <dsp:cNvPr id="0" name=""/>
        <dsp:cNvSpPr/>
      </dsp:nvSpPr>
      <dsp:spPr>
        <a:xfrm rot="10800000">
          <a:off x="3829713" y="2197613"/>
          <a:ext cx="3321509" cy="269645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>
              <a:latin typeface="Berlin Sans FB" panose="020E0602020502020306" pitchFamily="34" charset="0"/>
            </a:rPr>
            <a:t>Primera Compañía de Bomberos de Valparaíso</a:t>
          </a:r>
          <a:endParaRPr lang="es-CL" sz="3600" kern="1200" dirty="0">
            <a:latin typeface="Berlin Sans FB" panose="020E0602020502020306" pitchFamily="34" charset="0"/>
          </a:endParaRPr>
        </a:p>
      </dsp:txBody>
      <dsp:txXfrm rot="10800000">
        <a:off x="3912638" y="2197613"/>
        <a:ext cx="3155659" cy="26135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5E98-DE99-48D7-99F5-562EE831F727}">
      <dsp:nvSpPr>
        <dsp:cNvPr id="0" name=""/>
        <dsp:cNvSpPr/>
      </dsp:nvSpPr>
      <dsp:spPr>
        <a:xfrm>
          <a:off x="0" y="0"/>
          <a:ext cx="9601200" cy="1579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>
              <a:latin typeface="Berlin Sans FB" panose="020E0602020502020306" pitchFamily="34" charset="0"/>
            </a:rPr>
            <a:t>Gremio Nacional de Bomberos</a:t>
          </a:r>
          <a:endParaRPr lang="es-CL" sz="4800" kern="1200" dirty="0">
            <a:latin typeface="Berlin Sans FB" panose="020E0602020502020306" pitchFamily="34" charset="0"/>
          </a:endParaRPr>
        </a:p>
      </dsp:txBody>
      <dsp:txXfrm>
        <a:off x="2078195" y="0"/>
        <a:ext cx="7523004" cy="1579554"/>
      </dsp:txXfrm>
    </dsp:sp>
    <dsp:sp modelId="{DC59DCF9-0A9E-4758-B046-549205094414}">
      <dsp:nvSpPr>
        <dsp:cNvPr id="0" name=""/>
        <dsp:cNvSpPr/>
      </dsp:nvSpPr>
      <dsp:spPr>
        <a:xfrm>
          <a:off x="163841" y="219766"/>
          <a:ext cx="1908468" cy="114002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A1511F-F487-4E04-A4AE-4C967FF30282}">
      <dsp:nvSpPr>
        <dsp:cNvPr id="0" name=""/>
        <dsp:cNvSpPr/>
      </dsp:nvSpPr>
      <dsp:spPr>
        <a:xfrm>
          <a:off x="0" y="1715254"/>
          <a:ext cx="9601200" cy="1579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>
              <a:latin typeface="Berlin Sans FB" panose="020E0602020502020306" pitchFamily="34" charset="0"/>
            </a:rPr>
            <a:t>Academia Nacional de Bomberos</a:t>
          </a:r>
          <a:endParaRPr lang="es-CL" sz="4800" kern="1200" dirty="0">
            <a:latin typeface="Berlin Sans FB" panose="020E0602020502020306" pitchFamily="34" charset="0"/>
          </a:endParaRPr>
        </a:p>
      </dsp:txBody>
      <dsp:txXfrm>
        <a:off x="2078195" y="1715254"/>
        <a:ext cx="7523004" cy="1579554"/>
      </dsp:txXfrm>
    </dsp:sp>
    <dsp:sp modelId="{85C2B310-CFDB-4335-B49E-4B5D217C7B63}">
      <dsp:nvSpPr>
        <dsp:cNvPr id="0" name=""/>
        <dsp:cNvSpPr/>
      </dsp:nvSpPr>
      <dsp:spPr>
        <a:xfrm>
          <a:off x="157955" y="1895465"/>
          <a:ext cx="1920240" cy="12636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9227C-5943-4E33-A4F0-B5B131BD5396}">
      <dsp:nvSpPr>
        <dsp:cNvPr id="0" name=""/>
        <dsp:cNvSpPr/>
      </dsp:nvSpPr>
      <dsp:spPr>
        <a:xfrm>
          <a:off x="1544004" y="318464"/>
          <a:ext cx="2993679" cy="2517898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C4DDC-0B50-4D4B-9E94-06E206359D53}">
      <dsp:nvSpPr>
        <dsp:cNvPr id="0" name=""/>
        <dsp:cNvSpPr/>
      </dsp:nvSpPr>
      <dsp:spPr>
        <a:xfrm>
          <a:off x="428752" y="1376943"/>
          <a:ext cx="1622467" cy="1622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700" kern="1200" dirty="0"/>
        </a:p>
      </dsp:txBody>
      <dsp:txXfrm>
        <a:off x="428752" y="1376943"/>
        <a:ext cx="1622467" cy="1622467"/>
      </dsp:txXfrm>
    </dsp:sp>
    <dsp:sp modelId="{C3D1FA35-75B4-43D8-A728-52952EB28CC0}">
      <dsp:nvSpPr>
        <dsp:cNvPr id="0" name=""/>
        <dsp:cNvSpPr/>
      </dsp:nvSpPr>
      <dsp:spPr>
        <a:xfrm>
          <a:off x="6178768" y="318464"/>
          <a:ext cx="2993679" cy="251789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BDB5F-D3F8-4E9C-AD1F-B59329D908CB}">
      <dsp:nvSpPr>
        <dsp:cNvPr id="0" name=""/>
        <dsp:cNvSpPr/>
      </dsp:nvSpPr>
      <dsp:spPr>
        <a:xfrm>
          <a:off x="5063515" y="1376943"/>
          <a:ext cx="1622467" cy="1622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700" kern="1200"/>
        </a:p>
      </dsp:txBody>
      <dsp:txXfrm>
        <a:off x="5063515" y="1376943"/>
        <a:ext cx="1622467" cy="1622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38DE7-DB9B-453D-9853-B4724A83A4FD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3B18A-36BF-4AE2-A682-66CB431520E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593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B18A-36BF-4AE2-A682-66CB431520EC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575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B18A-36BF-4AE2-A682-66CB431520EC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7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93B18A-36BF-4AE2-A682-66CB431520EC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346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0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42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309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61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6442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67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224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09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5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613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53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2934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369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08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018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29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513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A85588-6CAB-4CB5-A6B1-6662AD6A0A33}" type="datetimeFigureOut">
              <a:rPr lang="es-CL" smtClean="0"/>
              <a:t>19-06-2020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9399F3-7279-4C3B-8C20-9BE5D58AC1A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926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media" Target="../media/media2.m4a"/><Relationship Id="rId7" Type="http://schemas.openxmlformats.org/officeDocument/2006/relationships/diagramData" Target="../diagrams/data1.xml"/><Relationship Id="rId12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1.xml"/><Relationship Id="rId4" Type="http://schemas.openxmlformats.org/officeDocument/2006/relationships/audio" Target="../media/media2.m4a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media" Target="../media/media4.m4a"/><Relationship Id="rId7" Type="http://schemas.openxmlformats.org/officeDocument/2006/relationships/diagramLayout" Target="../diagrams/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Data" Target="../diagrams/data2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2.xml"/><Relationship Id="rId4" Type="http://schemas.openxmlformats.org/officeDocument/2006/relationships/audio" Target="../media/media4.m4a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microsoft.com/office/2007/relationships/media" Target="../media/media6.m4a"/><Relationship Id="rId7" Type="http://schemas.openxmlformats.org/officeDocument/2006/relationships/diagramData" Target="../diagrams/data3.xml"/><Relationship Id="rId12" Type="http://schemas.openxmlformats.org/officeDocument/2006/relationships/image" Target="../media/image1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3.xml"/><Relationship Id="rId11" Type="http://schemas.microsoft.com/office/2007/relationships/diagramDrawing" Target="../diagrams/drawing3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3.xml"/><Relationship Id="rId4" Type="http://schemas.openxmlformats.org/officeDocument/2006/relationships/audio" Target="../media/media6.m4a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07B24550-58A2-4D71-BC47-DF88E7CB95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Arial Rounded MT Bold" panose="020F0704030504030204" pitchFamily="34" charset="0"/>
              </a:rPr>
              <a:t>Día del Bombero</a:t>
            </a:r>
            <a:endParaRPr lang="es-CL" dirty="0">
              <a:latin typeface="Arial Rounded MT Bold" panose="020F0704030504030204" pitchFamily="34" charset="0"/>
            </a:endParaRP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E70EE0D2-9394-4281-AA91-F1EF274DB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latin typeface="Berlin Sans FB" panose="020E0602020502020306" pitchFamily="34" charset="0"/>
              </a:rPr>
              <a:t>30 de Junio</a:t>
            </a:r>
          </a:p>
          <a:p>
            <a:r>
              <a:rPr lang="es-ES" dirty="0">
                <a:latin typeface="Berlin Sans FB" panose="020E0602020502020306" pitchFamily="34" charset="0"/>
              </a:rPr>
              <a:t>Kínder B</a:t>
            </a:r>
          </a:p>
          <a:p>
            <a:r>
              <a:rPr lang="es-ES" dirty="0">
                <a:latin typeface="Berlin Sans FB" panose="020E0602020502020306" pitchFamily="34" charset="0"/>
              </a:rPr>
              <a:t>Miss Francisca Almarza B.</a:t>
            </a:r>
            <a:endParaRPr lang="es-CL" dirty="0">
              <a:latin typeface="Berlin Sans FB" panose="020E0602020502020306" pitchFamily="34" charset="0"/>
            </a:endParaRPr>
          </a:p>
        </p:txBody>
      </p:sp>
      <p:pic>
        <p:nvPicPr>
          <p:cNvPr id="10" name="Picture 2" descr="Resultado de imagen para madres dominicas logo">
            <a:extLst>
              <a:ext uri="{FF2B5EF4-FFF2-40B4-BE49-F238E27FC236}">
                <a16:creationId xmlns:a16="http://schemas.microsoft.com/office/drawing/2014/main" id="{34D99B03-EE12-43E1-8F47-5FF3E3EF3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812" y="491040"/>
            <a:ext cx="1082044" cy="138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2">
            <a:extLst>
              <a:ext uri="{FF2B5EF4-FFF2-40B4-BE49-F238E27FC236}">
                <a16:creationId xmlns:a16="http://schemas.microsoft.com/office/drawing/2014/main" id="{5CD23515-5D7D-4437-A31E-E5CF21CF02AC}"/>
              </a:ext>
            </a:extLst>
          </p:cNvPr>
          <p:cNvSpPr txBox="1">
            <a:spLocks/>
          </p:cNvSpPr>
          <p:nvPr/>
        </p:nvSpPr>
        <p:spPr>
          <a:xfrm>
            <a:off x="506322" y="472885"/>
            <a:ext cx="5002834" cy="708200"/>
          </a:xfrm>
          <a:prstGeom prst="rect">
            <a:avLst/>
          </a:prstGeom>
          <a:solidFill>
            <a:schemeClr val="bg1">
              <a:alpha val="75000"/>
            </a:schemeClr>
          </a:solidFill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Departamento de Educación </a:t>
            </a:r>
            <a:r>
              <a:rPr lang="es-ES" sz="2000" dirty="0" err="1">
                <a:solidFill>
                  <a:schemeClr val="tx1"/>
                </a:solidFill>
                <a:latin typeface="+mn-lt"/>
              </a:rPr>
              <a:t>Parvularia</a:t>
            </a:r>
            <a:endParaRPr lang="es-ES" sz="2000" dirty="0">
              <a:solidFill>
                <a:schemeClr val="tx1"/>
              </a:solidFill>
              <a:latin typeface="+mn-lt"/>
            </a:endParaRPr>
          </a:p>
          <a:p>
            <a:r>
              <a:rPr lang="es-ES" sz="2000" dirty="0">
                <a:solidFill>
                  <a:schemeClr val="tx1"/>
                </a:solidFill>
                <a:latin typeface="+mn-lt"/>
              </a:rPr>
              <a:t>Colegio Madres Dominicas Concepción</a:t>
            </a:r>
            <a:endParaRPr lang="es-CL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41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F031904-4013-4553-A486-85066CB32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597989"/>
              </p:ext>
            </p:extLst>
          </p:nvPr>
        </p:nvGraphicFramePr>
        <p:xfrm>
          <a:off x="2384897" y="1274323"/>
          <a:ext cx="7422205" cy="490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99AB633-04F8-4434-96E7-CECE0C1BDCC6}"/>
              </a:ext>
            </a:extLst>
          </p:cNvPr>
          <p:cNvSpPr/>
          <p:nvPr/>
        </p:nvSpPr>
        <p:spPr>
          <a:xfrm>
            <a:off x="838200" y="351833"/>
            <a:ext cx="10515600" cy="844669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 Rounded MT Bold" panose="020F0704030504030204" pitchFamily="34" charset="0"/>
              </a:rPr>
              <a:t>¿Por qué se celebra el día del bombero?</a:t>
            </a:r>
            <a:endParaRPr lang="es-CL" sz="3600" dirty="0">
              <a:latin typeface="Arial Rounded MT Bold" panose="020F0704030504030204" pitchFamily="34" charset="0"/>
            </a:endParaRPr>
          </a:p>
        </p:txBody>
      </p:sp>
      <p:pic>
        <p:nvPicPr>
          <p:cNvPr id="11" name="30 de junio">
            <a:hlinkClick r:id="" action="ppaction://media"/>
            <a:extLst>
              <a:ext uri="{FF2B5EF4-FFF2-40B4-BE49-F238E27FC236}">
                <a16:creationId xmlns:a16="http://schemas.microsoft.com/office/drawing/2014/main" id="{5F7B1377-17C3-4D75-8F2D-A85C99AC53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129730" y="5528891"/>
            <a:ext cx="487363" cy="487363"/>
          </a:xfrm>
          <a:prstGeom prst="rect">
            <a:avLst/>
          </a:prstGeom>
        </p:spPr>
      </p:pic>
      <p:pic>
        <p:nvPicPr>
          <p:cNvPr id="12" name="1 bom">
            <a:hlinkClick r:id="" action="ppaction://media"/>
            <a:extLst>
              <a:ext uri="{FF2B5EF4-FFF2-40B4-BE49-F238E27FC236}">
                <a16:creationId xmlns:a16="http://schemas.microsoft.com/office/drawing/2014/main" id="{61742E5D-AFDD-4F63-90C9-6692A35F985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09508" y="55288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0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3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B0902E9-5923-4EFE-BC34-C982F544402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 Rounded MT Bold" panose="020F0704030504030204" pitchFamily="34" charset="0"/>
              </a:rPr>
              <a:t>Un poco más de historia</a:t>
            </a:r>
            <a:endParaRPr lang="es-CL" sz="3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F375789-08D8-4260-8A10-AAD6B9E93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52017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2 bom">
            <a:hlinkClick r:id="" action="ppaction://media"/>
            <a:extLst>
              <a:ext uri="{FF2B5EF4-FFF2-40B4-BE49-F238E27FC236}">
                <a16:creationId xmlns:a16="http://schemas.microsoft.com/office/drawing/2014/main" id="{8E7C1B82-CFF6-4927-8250-60EC26707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4223" y="3066400"/>
            <a:ext cx="725200" cy="725200"/>
          </a:xfrm>
          <a:prstGeom prst="rect">
            <a:avLst/>
          </a:prstGeom>
        </p:spPr>
      </p:pic>
      <p:pic>
        <p:nvPicPr>
          <p:cNvPr id="7" name="Academia">
            <a:hlinkClick r:id="" action="ppaction://media"/>
            <a:extLst>
              <a:ext uri="{FF2B5EF4-FFF2-40B4-BE49-F238E27FC236}">
                <a16:creationId xmlns:a16="http://schemas.microsoft.com/office/drawing/2014/main" id="{ED7E7BA4-07EF-4082-A494-D3F73B844E5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84223" y="4736579"/>
            <a:ext cx="725200" cy="7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3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21637A9-9997-4962-BEBB-8D6D7257E00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1666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Arial Rounded MT Bold" panose="020F0704030504030204" pitchFamily="34" charset="0"/>
              </a:rPr>
              <a:t>La labor de los bomberos</a:t>
            </a:r>
            <a:endParaRPr lang="es-CL" sz="36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7E99C2F5-2686-49AE-BA6A-02F203557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17862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Bom 4">
            <a:hlinkClick r:id="" action="ppaction://media"/>
            <a:extLst>
              <a:ext uri="{FF2B5EF4-FFF2-40B4-BE49-F238E27FC236}">
                <a16:creationId xmlns:a16="http://schemas.microsoft.com/office/drawing/2014/main" id="{6A7DE960-4DDC-4606-ABE2-3616AC65CD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23108" y="4410210"/>
            <a:ext cx="811921" cy="811921"/>
          </a:xfrm>
          <a:prstGeom prst="rect">
            <a:avLst/>
          </a:prstGeom>
        </p:spPr>
      </p:pic>
      <p:pic>
        <p:nvPicPr>
          <p:cNvPr id="9" name="Bom 5">
            <a:hlinkClick r:id="" action="ppaction://media"/>
            <a:extLst>
              <a:ext uri="{FF2B5EF4-FFF2-40B4-BE49-F238E27FC236}">
                <a16:creationId xmlns:a16="http://schemas.microsoft.com/office/drawing/2014/main" id="{2DD05A5D-8118-4655-AC09-493D26A79BA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72928" y="4410210"/>
            <a:ext cx="811920" cy="8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9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7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63</Words>
  <Application>Microsoft Office PowerPoint</Application>
  <PresentationFormat>Panorámica</PresentationFormat>
  <Paragraphs>16</Paragraphs>
  <Slides>4</Slides>
  <Notes>3</Notes>
  <HiddenSlides>0</HiddenSlides>
  <MMClips>6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Berlin Sans FB</vt:lpstr>
      <vt:lpstr>Calibri</vt:lpstr>
      <vt:lpstr>Garamond</vt:lpstr>
      <vt:lpstr>Orgánico</vt:lpstr>
      <vt:lpstr>Día del Bombero</vt:lpstr>
      <vt:lpstr>Presentación de PowerPoint</vt:lpstr>
      <vt:lpstr>Un poco más de historia</vt:lpstr>
      <vt:lpstr>La labor de los bomberos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Almarza Benavente</dc:creator>
  <cp:lastModifiedBy>Francisca Almarza Benavente</cp:lastModifiedBy>
  <cp:revision>6</cp:revision>
  <dcterms:created xsi:type="dcterms:W3CDTF">2020-06-19T16:17:54Z</dcterms:created>
  <dcterms:modified xsi:type="dcterms:W3CDTF">2020-06-19T17:07:48Z</dcterms:modified>
</cp:coreProperties>
</file>