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71" r:id="rId7"/>
    <p:sldId id="265" r:id="rId8"/>
    <p:sldId id="266" r:id="rId9"/>
    <p:sldId id="273" r:id="rId10"/>
    <p:sldId id="275" r:id="rId11"/>
    <p:sldId id="268" r:id="rId12"/>
    <p:sldId id="276" r:id="rId13"/>
    <p:sldId id="263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82A33-A0C8-4E21-B0F8-88420C8017B9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33C6-4E36-4AB4-AA89-2E41FFF83A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10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33C6-4E36-4AB4-AA89-2E41FFF83AD8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62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33C6-4E36-4AB4-AA89-2E41FFF83AD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59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58259-A5F0-4CB2-99A7-3190CFB7B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DFA62-3352-4ED4-B7FD-05C80DE84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08E60-B6F4-4CC6-8B17-D69CF249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30B2-BBB6-489B-9DFD-E70C96420541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308BCA-AA8B-4AB4-9B87-B1F93753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64F1C-CE40-42E9-97AA-522A003C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373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6334C-BD3A-4232-8EBA-E9175335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15656A-E05F-4A91-B542-07BF9D2D1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C34773-7E5B-4D54-B097-D0AE78AC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438-00BE-493D-86CB-79979B2D8E5F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1EE077-B606-4FDD-B75C-8D28152C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AE45-6431-49CD-8A7A-D954CF3A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95C1BF-D94D-4FA5-8FA6-622A99548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94E9B-179D-4540-AB60-64440533B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ECE9B-B2FE-461E-8C7A-7702008C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0CC-EAF1-4C6E-AAE0-CC36817E08BB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B06081-E9D2-4BAE-9DD7-12C704E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62100-4938-4799-9695-F38D9106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533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87DD4-959C-44A4-8B99-AE7FF81D4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433214-AFF3-4D4E-832F-F65C7CEAB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FBDFA-F8D8-40F8-984C-97B82FAA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6F7B-99A5-4BA0-9317-D1B494F017BA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67FFA-82FD-4017-8326-48F4A683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3783C1-366D-44E3-B01C-31C15939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6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5E66-CF95-4A98-9369-88BDF6D9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B1D096-84B8-4028-B23E-E652BA4E2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FEB32-A217-49BC-9B98-4488DE38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8475-D188-4DB1-9B69-A1CCE8A6BFBA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E8788B-73E6-441B-85A5-8CE41B4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1BCFE-C335-4E22-BE99-57E1BD56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594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A2E1A-BFAE-4596-B2E5-87346214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8C0042-828F-47C8-BFFA-D2355F1E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F2E6E-5A26-462D-BE2F-872F23D9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F5E3-E916-47A6-8E0D-688D5DCE17D1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1946A-5A50-458D-9220-F438B2BC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DD4AC-8148-4A24-A76E-BB822793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0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83BAC-9DAB-4434-93E2-F4CB8BB5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420B4-B9DD-4271-AEC2-36806F860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53EDC9-A4A0-46E9-B400-61220645F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39CFFA-A1E6-4B75-807C-1996CB6A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CEC-F34A-4521-A71E-BE47E1375E73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EF5826-4FCB-43A7-8F55-0AABA318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B8C6E0-9328-4015-A9BF-B2B85CCB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490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B2633-F962-49AB-AD61-5E040EE4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4444F-AE4E-4180-BFC5-F0F0174EC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5B36BD-0394-480E-BDEA-8D6B78D9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C95C27-157D-4454-9263-6B5CA2F64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85ED0D-4C03-4692-90B6-83AC23BD3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A9E71E-B432-461A-A616-3F85316F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1126-F7F0-4D7D-8C8D-49F6C5B0C3D7}" type="datetime1">
              <a:rPr lang="es-CL" smtClean="0"/>
              <a:t>25-05-2020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CF42E2-9DEC-44C5-8D5E-2BD2A773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EF12C7-8F73-425F-9518-E048F479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91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E7714-D5D8-4694-91DF-883E8A61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BBD887-6EDE-4AA7-B29C-FF7DD0F4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01F9-F1BE-4C1C-AF6B-6B5198743CEA}" type="datetime1">
              <a:rPr lang="es-CL" smtClean="0"/>
              <a:t>25-05-2020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D2755D-1553-40B1-9824-B11CE5C7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38781A-2534-4620-B4E9-2688297F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10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1167A0-3BC8-48EE-9924-5B90C479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0792-DA59-476A-8943-A06EFE70C3C8}" type="datetime1">
              <a:rPr lang="es-CL" smtClean="0"/>
              <a:t>25-05-2020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97A8D8-ACFC-463A-B4DC-7DD2A0F1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73F953-A0F4-4D7C-959B-1C2FB8F6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40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2E8ED-9E06-4A84-BFCA-4B40764D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1BDA45-A586-4060-B440-F8B05726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ED678-A780-41FE-A2E5-D3406EC40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F003D5-D26A-4A96-BA6B-839E8995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1C3A-9507-413E-9155-E62FFCB695FC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EDA10-4E63-461E-B0FB-0424C94B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7FCEF-3982-4229-9539-73BE01AB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26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9908A-EDA6-456B-A180-8410082E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31EF2-3AC1-423E-8D9B-EE926C473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376F8-DB28-4E12-8B54-71C49CDB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D381-B4FE-4956-8D6B-18B4B6B22BE0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39E2D-272C-482B-9C64-73E6B977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F7AF4-1674-4905-81BC-1030CC90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699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989DA-243C-4F35-B0D6-84AB0CAC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8C7FF0-2BEA-46D9-B712-28E7026B6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B25B49-A350-472D-A8E2-B9F409C6D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208B6B-819F-43EB-A9CB-9521255A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7B46-C914-4BA8-87F7-25072FC54B71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B45EE2-566B-4973-AAB2-3FF60838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7FB12-760C-4716-B9F1-BEB88568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6628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9CD7B-B524-41DB-8094-323C86D2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2821F2-0437-42CB-9B66-ADE9C9F6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D9942-765A-4CAA-B6AC-6D926FA1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1EB-A6C2-4FF0-A0A4-72F7BE132110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534940-94BD-432C-945F-AB46980A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DC8F9-31B2-4439-A728-BBED5E65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338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DC21F7-E88E-4A65-9BA6-4B988C8F1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209310-EAB8-42DE-AF61-F176112E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41F31-1033-4AE7-B741-FDBEB648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701F-3846-41AB-B354-AE5B29D7DD8B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74EF5-22A5-4B10-A8B7-108AD58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74582D-176A-4AD6-BFEC-DD00EA2B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198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EAE83-898F-46BA-87D9-C045922B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CBDD8-C59C-4BA7-974B-6E60D4E67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099F7-8EAD-4574-8DE5-1CA4C810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965-ED76-4ED6-8911-18335312F225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8AF95-76ED-4EF1-8806-51F160F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0221C-369A-47DB-A1FF-8BE12C5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480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B8B1E-1F1A-49F4-AFA6-123D2499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B2E959-69C5-4914-BB16-D72659074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14ACE6-BA09-492B-934C-A994DF192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8CD87-C7F9-4A56-B0E5-B1518E9C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829F-0D5D-4873-8F83-C52127674863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87BB80-BDFC-4059-BD09-C24F41B9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BC039D-A4FE-42E0-8ACE-2FE09B49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5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7116C-CB3A-4BA2-A19D-545DAEF9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B9863E-68D8-413C-9826-BB55B0CA7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2C476C-8DE6-4B2E-9558-0628F09F9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0C278C-7830-43E4-B4F9-C6002508A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5F2F55-0E7F-4636-AC00-7EB3B0C63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14C8B4-3FCF-4541-AEBA-CADA3F1B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FF74-DDA5-4D8F-9F75-090447F03BDD}" type="datetime1">
              <a:rPr lang="es-CL" smtClean="0"/>
              <a:t>25-05-2020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B2B72C-6DC5-4624-B5AC-C86F904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FA7E3A-2104-406A-84B8-4CC9A75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06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FB2FA-A0FB-490D-846D-3966D518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669ECC-BFB1-48DB-8285-30F52190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D970-C236-49AF-87D1-BB9300F3A004}" type="datetime1">
              <a:rPr lang="es-CL" smtClean="0"/>
              <a:t>25-05-2020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CE77C1-57D0-411E-9EFC-09072C74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22FA66-FEE9-42E4-A435-2D60DC6C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846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769099-B3E0-4BAA-AD9B-22117BA2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18D0-0293-4D92-8035-5C4FF99F2B60}" type="datetime1">
              <a:rPr lang="es-CL" smtClean="0"/>
              <a:t>25-05-2020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326E6D-4560-42B0-B9F7-B26AA687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4C0B42-E82C-40E8-8452-7F2525E1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09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27A0E-B6C2-4166-B2CC-7175DEEE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6811E-1352-4C33-A142-AD7BDE6E9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8A2DD0-42B4-4334-BB76-A408F4283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EDE0F0-028E-4B5E-9192-0CB7330E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321-F1FE-4854-B029-36BF67034959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133759-90FD-4CAD-96A4-1B73E30A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D48014-0764-452F-A364-9DCD1B92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173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3DA98-1D1A-4130-9D75-20E07B93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C98667-0AA4-43E7-8302-5D6F66BF8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8DB3D5-7B9F-4209-BB9D-C6915FC82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6C5401-23FD-4AE3-9803-C3CA4925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A995-2EED-4B1D-B897-23D51FE7F72E}" type="datetime1">
              <a:rPr lang="es-CL" smtClean="0"/>
              <a:t>25-05-2020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C240FB-9C5D-4429-9577-2C09FE97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4E4A96-88D9-4BEB-9A7B-83254D8D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16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BFB595-679A-42B7-B434-2557D4E3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001C7F-D2A8-4C69-9002-25FF1779C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46EDB5-0E2B-4E0A-94A3-E86FD309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BEDB-495D-4927-8681-0B0337EBA5A8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FD88D-49B5-42D4-B0C3-7B887CF3D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DC654-6B46-40FF-993B-0555A9C59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7233-4AF1-4D57-8F38-E1DBF12C8E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13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23B14B-E7DA-49AA-8F5A-8C2731F9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C652A2-0CEF-41E4-B91D-35148FC0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AC2DA-D10F-4629-B1EE-0D1D666BE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D8AE-0394-4C6B-8A34-A8FEDEC43D10}" type="datetime1">
              <a:rPr lang="es-CL" smtClean="0"/>
              <a:t>25-05-2020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A816D-3F06-44DB-9F99-6EB8A2FAA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52076F-CD78-4347-86DB-538C536A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B847-AE76-4F9B-85D8-E2FC5DC070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2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8.m4a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audio" Target="../media/media18.m4a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2.xml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openxmlformats.org/officeDocument/2006/relationships/image" Target="../media/image5.png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8305C-A2A1-44FD-93A0-230B1F1C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031"/>
            <a:ext cx="9144000" cy="2387600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In </a:t>
            </a:r>
            <a:r>
              <a:rPr lang="es-ES" dirty="0" err="1">
                <a:latin typeface="Arial Rounded MT Bold" panose="020F0704030504030204" pitchFamily="34" charset="0"/>
              </a:rPr>
              <a:t>the</a:t>
            </a:r>
            <a:r>
              <a:rPr lang="es-ES" dirty="0"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latin typeface="Arial Rounded MT Bold" panose="020F0704030504030204" pitchFamily="34" charset="0"/>
              </a:rPr>
              <a:t>morning</a:t>
            </a:r>
            <a:r>
              <a:rPr lang="es-ES" dirty="0">
                <a:latin typeface="Arial Rounded MT Bold" panose="020F0704030504030204" pitchFamily="34" charset="0"/>
              </a:rPr>
              <a:t>, in </a:t>
            </a:r>
            <a:r>
              <a:rPr lang="es-ES" dirty="0" err="1">
                <a:latin typeface="Arial Rounded MT Bold" panose="020F0704030504030204" pitchFamily="34" charset="0"/>
              </a:rPr>
              <a:t>the</a:t>
            </a:r>
            <a:r>
              <a:rPr lang="es-ES" dirty="0">
                <a:latin typeface="Arial Rounded MT Bold" panose="020F0704030504030204" pitchFamily="34" charset="0"/>
              </a:rPr>
              <a:t> </a:t>
            </a:r>
            <a:r>
              <a:rPr lang="es-ES" dirty="0" err="1">
                <a:latin typeface="Arial Rounded MT Bold" panose="020F0704030504030204" pitchFamily="34" charset="0"/>
              </a:rPr>
              <a:t>evening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05F8275-463B-475F-A261-B9CAE95BE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9291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 err="1">
                <a:latin typeface="Berlin Sans FB" panose="020E0602020502020306" pitchFamily="34" charset="0"/>
              </a:rPr>
              <a:t>Kinder</a:t>
            </a:r>
            <a:r>
              <a:rPr lang="es-ES" dirty="0">
                <a:latin typeface="Berlin Sans FB" panose="020E0602020502020306" pitchFamily="34" charset="0"/>
              </a:rPr>
              <a:t> B</a:t>
            </a:r>
          </a:p>
          <a:p>
            <a:r>
              <a:rPr lang="es-ES" dirty="0">
                <a:latin typeface="Berlin Sans FB" panose="020E0602020502020306" pitchFamily="34" charset="0"/>
              </a:rPr>
              <a:t>Miss Francisca Almarza</a:t>
            </a:r>
          </a:p>
          <a:p>
            <a:r>
              <a:rPr lang="es-CL" dirty="0">
                <a:latin typeface="Berlin Sans FB" panose="020E0602020502020306" pitchFamily="34" charset="0"/>
              </a:rPr>
              <a:t>May, 2020</a:t>
            </a:r>
          </a:p>
        </p:txBody>
      </p:sp>
      <p:pic>
        <p:nvPicPr>
          <p:cNvPr id="5" name="Picture 2" descr="Resultado de imagen para madres dominicas logo">
            <a:extLst>
              <a:ext uri="{FF2B5EF4-FFF2-40B4-BE49-F238E27FC236}">
                <a16:creationId xmlns:a16="http://schemas.microsoft.com/office/drawing/2014/main" id="{DD5348C7-9595-462F-BCE3-09EC7A0F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78" y="658940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E86E689D-1B23-4A2C-BCCB-01B0D3A7C234}"/>
              </a:ext>
            </a:extLst>
          </p:cNvPr>
          <p:cNvSpPr txBox="1">
            <a:spLocks/>
          </p:cNvSpPr>
          <p:nvPr/>
        </p:nvSpPr>
        <p:spPr>
          <a:xfrm>
            <a:off x="1524000" y="1058171"/>
            <a:ext cx="4342960" cy="708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92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AC25E-89F8-4CD5-9D01-57DB471B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Play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9218" name="Picture 2" descr="28 Toys Your Kid Will Never Get Tired Of Playing With">
            <a:extLst>
              <a:ext uri="{FF2B5EF4-FFF2-40B4-BE49-F238E27FC236}">
                <a16:creationId xmlns:a16="http://schemas.microsoft.com/office/drawing/2014/main" id="{BAFD9011-0FF0-49B7-AA47-FBEB9F1E7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5093"/>
            <a:ext cx="5050277" cy="33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y">
            <a:hlinkClick r:id="" action="ppaction://media"/>
            <a:extLst>
              <a:ext uri="{FF2B5EF4-FFF2-40B4-BE49-F238E27FC236}">
                <a16:creationId xmlns:a16="http://schemas.microsoft.com/office/drawing/2014/main" id="{7EC6FC42-07F0-4066-8398-14076CC1EA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9116" y="568442"/>
            <a:ext cx="918927" cy="918927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F324D1-0383-4329-B30A-726FC5A6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01500919-D717-4E4F-898A-276DE822D0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64457" r="1316" b="9164"/>
          <a:stretch/>
        </p:blipFill>
        <p:spPr>
          <a:xfrm>
            <a:off x="2479402" y="1690688"/>
            <a:ext cx="1559198" cy="2198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D0DAEF7E-31A3-4CA1-83A6-88ABD7A155FE}"/>
              </a:ext>
            </a:extLst>
          </p:cNvPr>
          <p:cNvSpPr/>
          <p:nvPr/>
        </p:nvSpPr>
        <p:spPr>
          <a:xfrm rot="5400000">
            <a:off x="3577667" y="4445855"/>
            <a:ext cx="1653703" cy="1325563"/>
          </a:xfrm>
          <a:prstGeom prst="bentUpArrow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latin typeface="Berlin Sans FB" panose="020E0602020502020306" pitchFamily="34" charset="0"/>
              </a:rPr>
              <a:t>To</a:t>
            </a:r>
            <a:endParaRPr lang="es-CL" dirty="0">
              <a:latin typeface="Berlin Sans FB" panose="020E0602020502020306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971625-3C8D-4A5F-A584-93CFC80FB483}"/>
              </a:ext>
            </a:extLst>
          </p:cNvPr>
          <p:cNvSpPr txBox="1"/>
          <p:nvPr/>
        </p:nvSpPr>
        <p:spPr>
          <a:xfrm>
            <a:off x="1731524" y="0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latin typeface="Berlin Sans FB" panose="020E0602020502020306" pitchFamily="34" charset="0"/>
              </a:rPr>
              <a:t>Repeat</a:t>
            </a:r>
            <a:r>
              <a:rPr lang="es-ES" sz="3600" dirty="0">
                <a:latin typeface="Berlin Sans FB" panose="020E0602020502020306" pitchFamily="34" charset="0"/>
              </a:rPr>
              <a:t> after me</a:t>
            </a:r>
            <a:endParaRPr lang="es-CL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6E3C4-97D9-4D16-B859-F51F0FD4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40" y="110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Cut</a:t>
            </a:r>
            <a:r>
              <a:rPr lang="es-ES" sz="5400" dirty="0">
                <a:latin typeface="Arial Rounded MT Bold" panose="020F0704030504030204" pitchFamily="34" charset="0"/>
              </a:rPr>
              <a:t> and </a:t>
            </a:r>
            <a:r>
              <a:rPr lang="es-ES" sz="5400" dirty="0" err="1">
                <a:latin typeface="Arial Rounded MT Bold" panose="020F0704030504030204" pitchFamily="34" charset="0"/>
              </a:rPr>
              <a:t>put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together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F5B5E51-C863-4E6F-B7D4-3778FF47A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424" y="1979786"/>
            <a:ext cx="4352925" cy="3264693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/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0E0A9E-37BC-46F2-B3B5-5BFB835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F.A.B.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6D2DF25B-3FE7-4631-81E2-F6EA94D07D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2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4" t="10972" r="49137" b="36916"/>
          <a:stretch/>
        </p:blipFill>
        <p:spPr>
          <a:xfrm>
            <a:off x="4851673" y="1435669"/>
            <a:ext cx="3006014" cy="2050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3B34D7BB-ECCD-42BC-A1C0-E11E25CD3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65974" r="80674" b="9164"/>
          <a:stretch/>
        </p:blipFill>
        <p:spPr>
          <a:xfrm>
            <a:off x="5563495" y="3738592"/>
            <a:ext cx="1653703" cy="207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FEE9BDFB-DD01-4912-AB51-484A56318F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2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94" t="10972" b="36916"/>
          <a:stretch/>
        </p:blipFill>
        <p:spPr>
          <a:xfrm>
            <a:off x="8379849" y="1326027"/>
            <a:ext cx="3264694" cy="22177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F405034E-704E-40F4-AE79-7308309B9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3" t="64457" r="48899" b="9164"/>
          <a:stretch/>
        </p:blipFill>
        <p:spPr>
          <a:xfrm>
            <a:off x="9086809" y="3738592"/>
            <a:ext cx="1653703" cy="215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Now cut the cards">
            <a:hlinkClick r:id="" action="ppaction://media"/>
            <a:extLst>
              <a:ext uri="{FF2B5EF4-FFF2-40B4-BE49-F238E27FC236}">
                <a16:creationId xmlns:a16="http://schemas.microsoft.com/office/drawing/2014/main" id="{D0FE71E0-12C4-4BA0-B166-2219780A7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54623" y="277785"/>
            <a:ext cx="906463" cy="906463"/>
          </a:xfrm>
          <a:prstGeom prst="rect">
            <a:avLst/>
          </a:prstGeom>
        </p:spPr>
      </p:pic>
      <p:pic>
        <p:nvPicPr>
          <p:cNvPr id="12" name="Put together">
            <a:hlinkClick r:id="" action="ppaction://media"/>
            <a:extLst>
              <a:ext uri="{FF2B5EF4-FFF2-40B4-BE49-F238E27FC236}">
                <a16:creationId xmlns:a16="http://schemas.microsoft.com/office/drawing/2014/main" id="{9C6B5A2F-6897-4DDA-8457-A60C54F677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10121" y="4398115"/>
            <a:ext cx="906463" cy="90646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0727FD2-9BA7-4775-8E52-0340E7209AE8}"/>
              </a:ext>
            </a:extLst>
          </p:cNvPr>
          <p:cNvSpPr txBox="1"/>
          <p:nvPr/>
        </p:nvSpPr>
        <p:spPr>
          <a:xfrm>
            <a:off x="883604" y="6033184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latin typeface="Berlin Sans FB" panose="020E0602020502020306" pitchFamily="34" charset="0"/>
              </a:rPr>
              <a:t>Cut</a:t>
            </a:r>
            <a:r>
              <a:rPr lang="es-ES" sz="3600" dirty="0">
                <a:latin typeface="Berlin Sans FB" panose="020E0602020502020306" pitchFamily="34" charset="0"/>
              </a:rPr>
              <a:t> </a:t>
            </a:r>
            <a:r>
              <a:rPr lang="es-ES" sz="3600" dirty="0" err="1">
                <a:latin typeface="Berlin Sans FB" panose="020E0602020502020306" pitchFamily="34" charset="0"/>
              </a:rPr>
              <a:t>the</a:t>
            </a:r>
            <a:r>
              <a:rPr lang="es-ES" sz="3600" dirty="0">
                <a:latin typeface="Berlin Sans FB" panose="020E0602020502020306" pitchFamily="34" charset="0"/>
              </a:rPr>
              <a:t> </a:t>
            </a:r>
            <a:r>
              <a:rPr lang="es-ES" sz="3600" dirty="0" err="1">
                <a:latin typeface="Berlin Sans FB" panose="020E0602020502020306" pitchFamily="34" charset="0"/>
              </a:rPr>
              <a:t>cards</a:t>
            </a:r>
            <a:endParaRPr lang="es-CL" sz="3600" dirty="0">
              <a:latin typeface="Berlin Sans FB" panose="020E0602020502020306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AB93F2-C777-4F2F-B166-0049CA2CCFA2}"/>
              </a:ext>
            </a:extLst>
          </p:cNvPr>
          <p:cNvSpPr txBox="1"/>
          <p:nvPr/>
        </p:nvSpPr>
        <p:spPr>
          <a:xfrm>
            <a:off x="6579633" y="6054764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Berlin Sans FB" panose="020E0602020502020306" pitchFamily="34" charset="0"/>
              </a:rPr>
              <a:t>Put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together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what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you</a:t>
            </a:r>
            <a:r>
              <a:rPr lang="es-ES" dirty="0">
                <a:latin typeface="Berlin Sans FB" panose="020E0602020502020306" pitchFamily="34" charset="0"/>
              </a:rPr>
              <a:t> do in </a:t>
            </a:r>
            <a:r>
              <a:rPr lang="es-ES" dirty="0" err="1">
                <a:latin typeface="Berlin Sans FB" panose="020E0602020502020306" pitchFamily="34" charset="0"/>
              </a:rPr>
              <a:t>the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morning</a:t>
            </a:r>
            <a:r>
              <a:rPr lang="es-ES" dirty="0">
                <a:latin typeface="Berlin Sans FB" panose="020E0602020502020306" pitchFamily="34" charset="0"/>
              </a:rPr>
              <a:t> and in </a:t>
            </a:r>
            <a:r>
              <a:rPr lang="es-ES" dirty="0" err="1">
                <a:latin typeface="Berlin Sans FB" panose="020E0602020502020306" pitchFamily="34" charset="0"/>
              </a:rPr>
              <a:t>the</a:t>
            </a:r>
            <a:r>
              <a:rPr lang="es-ES" dirty="0">
                <a:latin typeface="Berlin Sans FB" panose="020E0602020502020306" pitchFamily="34" charset="0"/>
              </a:rPr>
              <a:t> </a:t>
            </a:r>
            <a:r>
              <a:rPr lang="es-ES" dirty="0" err="1">
                <a:latin typeface="Berlin Sans FB" panose="020E0602020502020306" pitchFamily="34" charset="0"/>
              </a:rPr>
              <a:t>evening</a:t>
            </a:r>
            <a:endParaRPr lang="es-CL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2683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516C394-25A2-4B5F-804F-D3D334AA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127" y="1162697"/>
            <a:ext cx="5773746" cy="18972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9600" dirty="0" err="1">
                <a:latin typeface="Arial Rounded MT Bold" panose="020F0704030504030204" pitchFamily="34" charset="0"/>
              </a:rPr>
              <a:t>Thank</a:t>
            </a:r>
            <a:r>
              <a:rPr lang="es-ES" sz="9600" dirty="0">
                <a:latin typeface="Arial Rounded MT Bold" panose="020F0704030504030204" pitchFamily="34" charset="0"/>
              </a:rPr>
              <a:t> </a:t>
            </a:r>
            <a:r>
              <a:rPr lang="es-ES" sz="9600" dirty="0" err="1">
                <a:latin typeface="Arial Rounded MT Bold" panose="020F0704030504030204" pitchFamily="34" charset="0"/>
              </a:rPr>
              <a:t>you</a:t>
            </a:r>
            <a:r>
              <a:rPr lang="es-ES" sz="9600" dirty="0">
                <a:latin typeface="Arial Rounded MT Bold" panose="020F0704030504030204" pitchFamily="34" charset="0"/>
              </a:rPr>
              <a:t>!</a:t>
            </a:r>
            <a:endParaRPr lang="es-CL" sz="9600" dirty="0">
              <a:latin typeface="Arial Rounded MT Bold" panose="020F0704030504030204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E6A7CE3-F87A-43EE-9AF8-B7B239BD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11311"/>
            <a:ext cx="10571998" cy="1449371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Have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nice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day</a:t>
            </a:r>
            <a:r>
              <a:rPr lang="es-CL" dirty="0">
                <a:latin typeface="Segoe UI Emoji" panose="020B0502040204020203" pitchFamily="34" charset="0"/>
              </a:rPr>
              <a:t>🤗</a:t>
            </a:r>
            <a:br>
              <a:rPr lang="es-CL" dirty="0"/>
            </a:b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CL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ector gratis de Niños saludando en su regreso a la escuela">
            <a:extLst>
              <a:ext uri="{FF2B5EF4-FFF2-40B4-BE49-F238E27FC236}">
                <a16:creationId xmlns:a16="http://schemas.microsoft.com/office/drawing/2014/main" id="{FBEA4530-8EFE-483C-886D-6B5E481D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47" y="3006007"/>
            <a:ext cx="3044906" cy="304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83A0F1-BD89-47CC-B020-C0EEBBDD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53848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05626-5E4E-411D-B418-AC42A924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The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morning</a:t>
            </a:r>
            <a:r>
              <a:rPr lang="es-ES" sz="5400" dirty="0">
                <a:latin typeface="Arial Rounded MT Bold" panose="020F0704030504030204" pitchFamily="34" charset="0"/>
              </a:rPr>
              <a:t>, </a:t>
            </a:r>
            <a:r>
              <a:rPr lang="es-ES" sz="5400" dirty="0" err="1">
                <a:latin typeface="Arial Rounded MT Bold" panose="020F0704030504030204" pitchFamily="34" charset="0"/>
              </a:rPr>
              <a:t>the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evening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209FA0A-4339-466A-907B-5D85D87A3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4" t="10972" b="36916"/>
          <a:stretch/>
        </p:blipFill>
        <p:spPr>
          <a:xfrm>
            <a:off x="1008775" y="1840583"/>
            <a:ext cx="10174450" cy="340072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/>
        </p:spPr>
      </p:pic>
      <p:pic>
        <p:nvPicPr>
          <p:cNvPr id="6" name="Morning">
            <a:hlinkClick r:id="" action="ppaction://media"/>
            <a:extLst>
              <a:ext uri="{FF2B5EF4-FFF2-40B4-BE49-F238E27FC236}">
                <a16:creationId xmlns:a16="http://schemas.microsoft.com/office/drawing/2014/main" id="{96CA8A0C-B0A4-4C4A-AC4C-1FAD66917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1517" y="5589574"/>
            <a:ext cx="977292" cy="977292"/>
          </a:xfrm>
          <a:prstGeom prst="rect">
            <a:avLst/>
          </a:prstGeom>
        </p:spPr>
      </p:pic>
      <p:pic>
        <p:nvPicPr>
          <p:cNvPr id="7" name="Evening">
            <a:hlinkClick r:id="" action="ppaction://media"/>
            <a:extLst>
              <a:ext uri="{FF2B5EF4-FFF2-40B4-BE49-F238E27FC236}">
                <a16:creationId xmlns:a16="http://schemas.microsoft.com/office/drawing/2014/main" id="{3258C966-2467-48E9-8414-AA5629BE31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7176" y="5589574"/>
            <a:ext cx="977292" cy="977292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952C39-B0C5-47EE-9A80-F3C8F632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749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F9678-DC8C-450D-8D1D-86241C9C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What</a:t>
            </a:r>
            <a:r>
              <a:rPr lang="es-ES" sz="5400" dirty="0">
                <a:latin typeface="Arial Rounded MT Bold" panose="020F0704030504030204" pitchFamily="34" charset="0"/>
              </a:rPr>
              <a:t> do </a:t>
            </a:r>
            <a:r>
              <a:rPr lang="es-ES" sz="5400" dirty="0" err="1">
                <a:latin typeface="Arial Rounded MT Bold" panose="020F0704030504030204" pitchFamily="34" charset="0"/>
              </a:rPr>
              <a:t>we</a:t>
            </a:r>
            <a:r>
              <a:rPr lang="es-ES" sz="5400" dirty="0">
                <a:latin typeface="Arial Rounded MT Bold" panose="020F0704030504030204" pitchFamily="34" charset="0"/>
              </a:rPr>
              <a:t> do in…?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welcome back to school - Fun boy and girl with satchels go to ...">
            <a:extLst>
              <a:ext uri="{FF2B5EF4-FFF2-40B4-BE49-F238E27FC236}">
                <a16:creationId xmlns:a16="http://schemas.microsoft.com/office/drawing/2014/main" id="{33109B1F-46F5-4779-8C11-0856AA3579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65" y="1854639"/>
            <a:ext cx="5047035" cy="2859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ing To Bed Imágenes Y Fotos - 123RF">
            <a:extLst>
              <a:ext uri="{FF2B5EF4-FFF2-40B4-BE49-F238E27FC236}">
                <a16:creationId xmlns:a16="http://schemas.microsoft.com/office/drawing/2014/main" id="{0110FB85-FB8F-4230-AB97-EB74CC7F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85" y="2821156"/>
            <a:ext cx="4156952" cy="3528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e go to school">
            <a:hlinkClick r:id="" action="ppaction://media"/>
            <a:extLst>
              <a:ext uri="{FF2B5EF4-FFF2-40B4-BE49-F238E27FC236}">
                <a16:creationId xmlns:a16="http://schemas.microsoft.com/office/drawing/2014/main" id="{B7C5E730-199A-48D9-9960-B80B9AEC4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66153" y="5188423"/>
            <a:ext cx="1019464" cy="1019464"/>
          </a:xfrm>
          <a:prstGeom prst="rect">
            <a:avLst/>
          </a:prstGeom>
        </p:spPr>
      </p:pic>
      <p:pic>
        <p:nvPicPr>
          <p:cNvPr id="5" name="We go to bed">
            <a:hlinkClick r:id="" action="ppaction://media"/>
            <a:extLst>
              <a:ext uri="{FF2B5EF4-FFF2-40B4-BE49-F238E27FC236}">
                <a16:creationId xmlns:a16="http://schemas.microsoft.com/office/drawing/2014/main" id="{6921E626-B8D7-438D-887D-AF022BA904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97049" y="1564218"/>
            <a:ext cx="1019464" cy="1019464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2B97DB-E784-40E0-B55E-CFE1CD6E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704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89CA7-4E28-4086-AD2B-D3F8405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What</a:t>
            </a:r>
            <a:r>
              <a:rPr lang="es-ES" sz="5400" dirty="0">
                <a:latin typeface="Arial Rounded MT Bold" panose="020F0704030504030204" pitchFamily="34" charset="0"/>
              </a:rPr>
              <a:t> do </a:t>
            </a:r>
            <a:r>
              <a:rPr lang="es-ES" sz="5400" dirty="0" err="1">
                <a:latin typeface="Arial Rounded MT Bold" panose="020F0704030504030204" pitchFamily="34" charset="0"/>
              </a:rPr>
              <a:t>we</a:t>
            </a:r>
            <a:r>
              <a:rPr lang="es-ES" sz="5400" dirty="0">
                <a:latin typeface="Arial Rounded MT Bold" panose="020F0704030504030204" pitchFamily="34" charset="0"/>
              </a:rPr>
              <a:t> use </a:t>
            </a:r>
            <a:r>
              <a:rPr lang="es-ES" sz="5400" dirty="0" err="1">
                <a:latin typeface="Arial Rounded MT Bold" panose="020F0704030504030204" pitchFamily="34" charset="0"/>
              </a:rPr>
              <a:t>to</a:t>
            </a:r>
            <a:r>
              <a:rPr lang="es-ES" sz="5400" dirty="0">
                <a:latin typeface="Arial Rounded MT Bold" panose="020F0704030504030204" pitchFamily="34" charset="0"/>
              </a:rPr>
              <a:t>…?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7177AC4-AE25-43B8-8477-000281E44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64457" r="1316" b="9164"/>
          <a:stretch/>
        </p:blipFill>
        <p:spPr>
          <a:xfrm>
            <a:off x="838200" y="2558374"/>
            <a:ext cx="10526479" cy="2198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6" name="Book to read">
            <a:hlinkClick r:id="" action="ppaction://media"/>
            <a:extLst>
              <a:ext uri="{FF2B5EF4-FFF2-40B4-BE49-F238E27FC236}">
                <a16:creationId xmlns:a16="http://schemas.microsoft.com/office/drawing/2014/main" id="{205CDC83-C4F5-4B1B-9183-E6F450D47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83874" y="5341918"/>
            <a:ext cx="815690" cy="815690"/>
          </a:xfrm>
          <a:prstGeom prst="rect">
            <a:avLst/>
          </a:prstGeom>
        </p:spPr>
      </p:pic>
      <p:pic>
        <p:nvPicPr>
          <p:cNvPr id="7" name="Crayons to draw">
            <a:hlinkClick r:id="" action="ppaction://media"/>
            <a:extLst>
              <a:ext uri="{FF2B5EF4-FFF2-40B4-BE49-F238E27FC236}">
                <a16:creationId xmlns:a16="http://schemas.microsoft.com/office/drawing/2014/main" id="{C85F69DA-C319-4EF5-AA08-DD2F8D5EF0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41993" y="5341918"/>
            <a:ext cx="815690" cy="815690"/>
          </a:xfrm>
          <a:prstGeom prst="rect">
            <a:avLst/>
          </a:prstGeom>
        </p:spPr>
      </p:pic>
      <p:pic>
        <p:nvPicPr>
          <p:cNvPr id="8" name="Toothbrush to brush teeth">
            <a:hlinkClick r:id="" action="ppaction://media"/>
            <a:extLst>
              <a:ext uri="{FF2B5EF4-FFF2-40B4-BE49-F238E27FC236}">
                <a16:creationId xmlns:a16="http://schemas.microsoft.com/office/drawing/2014/main" id="{3ABD1F72-A491-47E5-81E7-A45B32531B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00112" y="5341918"/>
            <a:ext cx="815690" cy="815690"/>
          </a:xfrm>
          <a:prstGeom prst="rect">
            <a:avLst/>
          </a:prstGeom>
        </p:spPr>
      </p:pic>
      <p:pic>
        <p:nvPicPr>
          <p:cNvPr id="9" name="Rope to jump">
            <a:hlinkClick r:id="" action="ppaction://media"/>
            <a:extLst>
              <a:ext uri="{FF2B5EF4-FFF2-40B4-BE49-F238E27FC236}">
                <a16:creationId xmlns:a16="http://schemas.microsoft.com/office/drawing/2014/main" id="{A4C2C3CB-36FE-4236-A81E-EFA1C60B887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58232" y="5341918"/>
            <a:ext cx="815691" cy="815691"/>
          </a:xfrm>
          <a:prstGeom prst="rect">
            <a:avLst/>
          </a:prstGeom>
        </p:spPr>
      </p:pic>
      <p:pic>
        <p:nvPicPr>
          <p:cNvPr id="10" name="Shoes to run">
            <a:hlinkClick r:id="" action="ppaction://media"/>
            <a:extLst>
              <a:ext uri="{FF2B5EF4-FFF2-40B4-BE49-F238E27FC236}">
                <a16:creationId xmlns:a16="http://schemas.microsoft.com/office/drawing/2014/main" id="{D9E322FB-823F-4C70-90BD-9472F3C1E1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67781" y="5341918"/>
            <a:ext cx="815690" cy="815690"/>
          </a:xfrm>
          <a:prstGeom prst="rect">
            <a:avLst/>
          </a:prstGeom>
        </p:spPr>
      </p:pic>
      <p:pic>
        <p:nvPicPr>
          <p:cNvPr id="11" name="Toys to play">
            <a:hlinkClick r:id="" action="ppaction://media"/>
            <a:extLst>
              <a:ext uri="{FF2B5EF4-FFF2-40B4-BE49-F238E27FC236}">
                <a16:creationId xmlns:a16="http://schemas.microsoft.com/office/drawing/2014/main" id="{49E5AF6A-66A5-4062-B98E-131E690F2F8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330788" y="5341918"/>
            <a:ext cx="815690" cy="815690"/>
          </a:xfrm>
          <a:prstGeom prst="rect">
            <a:avLst/>
          </a:prstGeom>
        </p:spPr>
      </p:pic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7F0E13CB-B061-443D-A677-AADF8067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28207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FE370-47A9-454C-A7F7-CC7CDE4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Read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13314" name="Picture 2" descr="Four Tips to Make Learning to Read Easier - Welcome to Helen Doron ...">
            <a:extLst>
              <a:ext uri="{FF2B5EF4-FFF2-40B4-BE49-F238E27FC236}">
                <a16:creationId xmlns:a16="http://schemas.microsoft.com/office/drawing/2014/main" id="{C810B50D-749F-4A92-B969-37113E38F8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14" y="2591290"/>
            <a:ext cx="5597772" cy="28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ad">
            <a:hlinkClick r:id="" action="ppaction://media"/>
            <a:extLst>
              <a:ext uri="{FF2B5EF4-FFF2-40B4-BE49-F238E27FC236}">
                <a16:creationId xmlns:a16="http://schemas.microsoft.com/office/drawing/2014/main" id="{2CCDE90C-1EC5-48A4-BFB6-0070D8F5C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2232" y="563579"/>
            <a:ext cx="928653" cy="928653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F1D122-9943-4564-B7FF-9BE02CBE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25756FB3-EB7A-429A-9C0F-75C114722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65974" r="80674" b="9164"/>
          <a:stretch/>
        </p:blipFill>
        <p:spPr>
          <a:xfrm>
            <a:off x="2790537" y="1360742"/>
            <a:ext cx="1653703" cy="2071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4" name="Flecha: doblada hacia arriba 3">
            <a:extLst>
              <a:ext uri="{FF2B5EF4-FFF2-40B4-BE49-F238E27FC236}">
                <a16:creationId xmlns:a16="http://schemas.microsoft.com/office/drawing/2014/main" id="{D52E17B6-F582-4EBC-8B2A-48D126F3530C}"/>
              </a:ext>
            </a:extLst>
          </p:cNvPr>
          <p:cNvSpPr/>
          <p:nvPr/>
        </p:nvSpPr>
        <p:spPr>
          <a:xfrm rot="5400000">
            <a:off x="3453318" y="3872572"/>
            <a:ext cx="1653703" cy="1325563"/>
          </a:xfrm>
          <a:prstGeom prst="bentUpArrow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latin typeface="Berlin Sans FB" panose="020E0602020502020306" pitchFamily="34" charset="0"/>
              </a:rPr>
              <a:t>To</a:t>
            </a:r>
            <a:endParaRPr lang="es-CL" dirty="0">
              <a:latin typeface="Berlin Sans FB" panose="020E0602020502020306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3B4268-068E-4385-A831-1EBEBE15C256}"/>
              </a:ext>
            </a:extLst>
          </p:cNvPr>
          <p:cNvSpPr txBox="1"/>
          <p:nvPr/>
        </p:nvSpPr>
        <p:spPr>
          <a:xfrm>
            <a:off x="1731524" y="0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latin typeface="Berlin Sans FB" panose="020E0602020502020306" pitchFamily="34" charset="0"/>
              </a:rPr>
              <a:t>Repeat</a:t>
            </a:r>
            <a:r>
              <a:rPr lang="es-ES" sz="3600" dirty="0">
                <a:latin typeface="Berlin Sans FB" panose="020E0602020502020306" pitchFamily="34" charset="0"/>
              </a:rPr>
              <a:t> after me</a:t>
            </a:r>
            <a:endParaRPr lang="es-CL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18388-E040-445E-82EE-04BB9694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Draw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10242" name="Picture 2" descr="Test: Verbo dibujar , Verb to draw | Quizlet">
            <a:extLst>
              <a:ext uri="{FF2B5EF4-FFF2-40B4-BE49-F238E27FC236}">
                <a16:creationId xmlns:a16="http://schemas.microsoft.com/office/drawing/2014/main" id="{D35B4041-820E-46AE-9740-5957DC3C6B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6707"/>
            <a:ext cx="4901824" cy="39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raw">
            <a:hlinkClick r:id="" action="ppaction://media"/>
            <a:extLst>
              <a:ext uri="{FF2B5EF4-FFF2-40B4-BE49-F238E27FC236}">
                <a16:creationId xmlns:a16="http://schemas.microsoft.com/office/drawing/2014/main" id="{83F37CB3-8FCC-4611-9920-1DF7AA646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1492" y="573307"/>
            <a:ext cx="909198" cy="909198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3AF989-2F1F-4161-BAD0-57FCE88E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E620DF-3917-4C2B-B877-9EC2922A33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50" t="3240" r="66702"/>
          <a:stretch/>
        </p:blipFill>
        <p:spPr>
          <a:xfrm>
            <a:off x="2318594" y="1482505"/>
            <a:ext cx="1741252" cy="2123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AC6992B4-4DCA-4603-8071-6C93454A959A}"/>
              </a:ext>
            </a:extLst>
          </p:cNvPr>
          <p:cNvSpPr/>
          <p:nvPr/>
        </p:nvSpPr>
        <p:spPr>
          <a:xfrm rot="5400000">
            <a:off x="3588290" y="4060746"/>
            <a:ext cx="1653703" cy="1325563"/>
          </a:xfrm>
          <a:prstGeom prst="bentUpArrow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latin typeface="Berlin Sans FB" panose="020E0602020502020306" pitchFamily="34" charset="0"/>
              </a:rPr>
              <a:t>To</a:t>
            </a:r>
            <a:endParaRPr lang="es-CL" dirty="0">
              <a:latin typeface="Berlin Sans FB" panose="020E0602020502020306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A3A8D2-1F16-4CB7-8EA7-F17F844F54B0}"/>
              </a:ext>
            </a:extLst>
          </p:cNvPr>
          <p:cNvSpPr txBox="1"/>
          <p:nvPr/>
        </p:nvSpPr>
        <p:spPr>
          <a:xfrm>
            <a:off x="1731524" y="0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latin typeface="Berlin Sans FB" panose="020E0602020502020306" pitchFamily="34" charset="0"/>
              </a:rPr>
              <a:t>Repeat</a:t>
            </a:r>
            <a:r>
              <a:rPr lang="es-ES" sz="3600" dirty="0">
                <a:latin typeface="Berlin Sans FB" panose="020E0602020502020306" pitchFamily="34" charset="0"/>
              </a:rPr>
              <a:t> after me</a:t>
            </a:r>
            <a:endParaRPr lang="es-CL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C3CB-46C6-4D3B-89B9-0E74F02C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Brush </a:t>
            </a:r>
            <a:r>
              <a:rPr lang="es-ES" sz="5400" dirty="0" err="1">
                <a:latin typeface="Arial Rounded MT Bold" panose="020F0704030504030204" pitchFamily="34" charset="0"/>
              </a:rPr>
              <a:t>my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teeth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 descr="Ask the Dentist: Up-down, round and round – what's the right way ...">
            <a:extLst>
              <a:ext uri="{FF2B5EF4-FFF2-40B4-BE49-F238E27FC236}">
                <a16:creationId xmlns:a16="http://schemas.microsoft.com/office/drawing/2014/main" id="{C852B4F0-8F01-4246-98BA-87C98BF67B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65" y="2916298"/>
            <a:ext cx="5103735" cy="32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rush my teeth">
            <a:hlinkClick r:id="" action="ppaction://media"/>
            <a:extLst>
              <a:ext uri="{FF2B5EF4-FFF2-40B4-BE49-F238E27FC236}">
                <a16:creationId xmlns:a16="http://schemas.microsoft.com/office/drawing/2014/main" id="{E62AD332-A603-4871-9B2F-469EB58BC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7295" y="575693"/>
            <a:ext cx="904425" cy="904425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D31FC-B527-4F5A-85E8-4D54E215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A8630AAA-0C69-479E-B969-80648C9354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3" t="64457" r="48899" b="9164"/>
          <a:stretch/>
        </p:blipFill>
        <p:spPr>
          <a:xfrm>
            <a:off x="3044759" y="1901258"/>
            <a:ext cx="1689370" cy="2198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EE31B148-D209-448B-85A5-65917668FBCC}"/>
              </a:ext>
            </a:extLst>
          </p:cNvPr>
          <p:cNvSpPr/>
          <p:nvPr/>
        </p:nvSpPr>
        <p:spPr>
          <a:xfrm rot="5400000">
            <a:off x="4241258" y="4474349"/>
            <a:ext cx="1653703" cy="1325563"/>
          </a:xfrm>
          <a:prstGeom prst="bentUpArrow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latin typeface="Berlin Sans FB" panose="020E0602020502020306" pitchFamily="34" charset="0"/>
              </a:rPr>
              <a:t>To</a:t>
            </a:r>
            <a:endParaRPr lang="es-CL" dirty="0">
              <a:latin typeface="Berlin Sans FB" panose="020E0602020502020306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3A4164-FB52-4D6C-B006-098A8BC3A68B}"/>
              </a:ext>
            </a:extLst>
          </p:cNvPr>
          <p:cNvSpPr txBox="1"/>
          <p:nvPr/>
        </p:nvSpPr>
        <p:spPr>
          <a:xfrm>
            <a:off x="1731524" y="0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latin typeface="Berlin Sans FB" panose="020E0602020502020306" pitchFamily="34" charset="0"/>
              </a:rPr>
              <a:t>Repeat</a:t>
            </a:r>
            <a:r>
              <a:rPr lang="es-ES" sz="3600" dirty="0">
                <a:latin typeface="Berlin Sans FB" panose="020E0602020502020306" pitchFamily="34" charset="0"/>
              </a:rPr>
              <a:t> after me</a:t>
            </a:r>
            <a:endParaRPr lang="es-CL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E082-A12E-4CF3-9DAD-BA35C530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latin typeface="Arial Rounded MT Bold" panose="020F0704030504030204" pitchFamily="34" charset="0"/>
              </a:rPr>
              <a:t>Jump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the</a:t>
            </a:r>
            <a:r>
              <a:rPr lang="es-ES" sz="5400" dirty="0">
                <a:latin typeface="Arial Rounded MT Bold" panose="020F0704030504030204" pitchFamily="34" charset="0"/>
              </a:rPr>
              <a:t> </a:t>
            </a:r>
            <a:r>
              <a:rPr lang="es-ES" sz="5400" dirty="0" err="1">
                <a:latin typeface="Arial Rounded MT Bold" panose="020F0704030504030204" pitchFamily="34" charset="0"/>
              </a:rPr>
              <a:t>rope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15362" name="Picture 2" descr="Jump rope | game | Britannica">
            <a:extLst>
              <a:ext uri="{FF2B5EF4-FFF2-40B4-BE49-F238E27FC236}">
                <a16:creationId xmlns:a16="http://schemas.microsoft.com/office/drawing/2014/main" id="{18443194-4A88-4313-9B6E-89ECDD54F1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30" y="1774047"/>
            <a:ext cx="29398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ump the rope">
            <a:hlinkClick r:id="" action="ppaction://media"/>
            <a:extLst>
              <a:ext uri="{FF2B5EF4-FFF2-40B4-BE49-F238E27FC236}">
                <a16:creationId xmlns:a16="http://schemas.microsoft.com/office/drawing/2014/main" id="{F7D1CCA2-C2CD-4F0A-9E7E-F0F887EAE1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1457" y="573307"/>
            <a:ext cx="909198" cy="909198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FBCA8B-FC9A-48E4-87B6-9E6E0A89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C2EEE1BA-C4B7-4A76-8E52-4202DD0CF6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1" t="64457" r="32792" b="9164"/>
          <a:stretch/>
        </p:blipFill>
        <p:spPr>
          <a:xfrm>
            <a:off x="3081486" y="1690688"/>
            <a:ext cx="1692613" cy="2198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459D6DF5-C852-4CF2-BCAA-EF6FE4D63EB3}"/>
              </a:ext>
            </a:extLst>
          </p:cNvPr>
          <p:cNvSpPr/>
          <p:nvPr/>
        </p:nvSpPr>
        <p:spPr>
          <a:xfrm rot="5400000">
            <a:off x="4289897" y="4284174"/>
            <a:ext cx="1653703" cy="1325563"/>
          </a:xfrm>
          <a:prstGeom prst="bentUpArrow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latin typeface="Berlin Sans FB" panose="020E0602020502020306" pitchFamily="34" charset="0"/>
              </a:rPr>
              <a:t>To</a:t>
            </a:r>
            <a:endParaRPr lang="es-CL" dirty="0">
              <a:latin typeface="Berlin Sans FB" panose="020E0602020502020306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7FD05B-FCD2-4CE5-82B5-689D2361BE79}"/>
              </a:ext>
            </a:extLst>
          </p:cNvPr>
          <p:cNvSpPr txBox="1"/>
          <p:nvPr/>
        </p:nvSpPr>
        <p:spPr>
          <a:xfrm>
            <a:off x="1731524" y="0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latin typeface="Berlin Sans FB" panose="020E0602020502020306" pitchFamily="34" charset="0"/>
              </a:rPr>
              <a:t>Repeat</a:t>
            </a:r>
            <a:r>
              <a:rPr lang="es-ES" sz="3600" dirty="0">
                <a:latin typeface="Berlin Sans FB" panose="020E0602020502020306" pitchFamily="34" charset="0"/>
              </a:rPr>
              <a:t> after me</a:t>
            </a:r>
            <a:endParaRPr lang="es-CL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FA5B1-6542-41E9-9BBE-CA993FA1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Arial Rounded MT Bold" panose="020F0704030504030204" pitchFamily="34" charset="0"/>
              </a:rPr>
              <a:t>Run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  <p:pic>
        <p:nvPicPr>
          <p:cNvPr id="17410" name="Picture 2" descr="What Tempo Runs and Threshold Running Are All About">
            <a:extLst>
              <a:ext uri="{FF2B5EF4-FFF2-40B4-BE49-F238E27FC236}">
                <a16:creationId xmlns:a16="http://schemas.microsoft.com/office/drawing/2014/main" id="{548258EE-33D5-4B29-8B53-A75472FCC6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46" y="2597285"/>
            <a:ext cx="5409659" cy="30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un">
            <a:hlinkClick r:id="" action="ppaction://media"/>
            <a:extLst>
              <a:ext uri="{FF2B5EF4-FFF2-40B4-BE49-F238E27FC236}">
                <a16:creationId xmlns:a16="http://schemas.microsoft.com/office/drawing/2014/main" id="{D50AF24A-A6E9-44FF-AFF9-44647F771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7482" y="573306"/>
            <a:ext cx="909199" cy="909199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F295F5-52C1-48CE-B406-2DD0580B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F.A.B.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4612CEFB-2E4C-4BAE-B0F4-AB7294CBB3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5" t="64457" r="16189" b="9164"/>
          <a:stretch/>
        </p:blipFill>
        <p:spPr>
          <a:xfrm rot="5400000">
            <a:off x="2842378" y="1459149"/>
            <a:ext cx="1741251" cy="2198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4CBF8981-D6CB-438C-B517-9CA03845E03F}"/>
              </a:ext>
            </a:extLst>
          </p:cNvPr>
          <p:cNvSpPr/>
          <p:nvPr/>
        </p:nvSpPr>
        <p:spPr>
          <a:xfrm rot="5400000">
            <a:off x="3985377" y="3955256"/>
            <a:ext cx="1653703" cy="1325563"/>
          </a:xfrm>
          <a:prstGeom prst="bentUpArrow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latin typeface="Berlin Sans FB" panose="020E0602020502020306" pitchFamily="34" charset="0"/>
              </a:rPr>
              <a:t>To</a:t>
            </a:r>
            <a:endParaRPr lang="es-CL" dirty="0">
              <a:latin typeface="Berlin Sans FB" panose="020E0602020502020306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DAB706-5ED3-4C40-B278-E4148D2EA953}"/>
              </a:ext>
            </a:extLst>
          </p:cNvPr>
          <p:cNvSpPr txBox="1"/>
          <p:nvPr/>
        </p:nvSpPr>
        <p:spPr>
          <a:xfrm>
            <a:off x="1731524" y="0"/>
            <a:ext cx="343256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latin typeface="Berlin Sans FB" panose="020E0602020502020306" pitchFamily="34" charset="0"/>
              </a:rPr>
              <a:t>Repeat</a:t>
            </a:r>
            <a:r>
              <a:rPr lang="es-ES" sz="3600" dirty="0">
                <a:latin typeface="Berlin Sans FB" panose="020E0602020502020306" pitchFamily="34" charset="0"/>
              </a:rPr>
              <a:t> after me</a:t>
            </a:r>
            <a:endParaRPr lang="es-CL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171</Words>
  <Application>Microsoft Office PowerPoint</Application>
  <PresentationFormat>Panorámica</PresentationFormat>
  <Paragraphs>45</Paragraphs>
  <Slides>12</Slides>
  <Notes>2</Notes>
  <HiddenSlides>0</HiddenSlides>
  <MMClips>18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Berlin Sans FB</vt:lpstr>
      <vt:lpstr>Calibri</vt:lpstr>
      <vt:lpstr>Calibri Light</vt:lpstr>
      <vt:lpstr>Segoe UI Emoji</vt:lpstr>
      <vt:lpstr>Tema de Office</vt:lpstr>
      <vt:lpstr>1_Tema de Office</vt:lpstr>
      <vt:lpstr>In the morning, in the evening</vt:lpstr>
      <vt:lpstr>The morning, the evening</vt:lpstr>
      <vt:lpstr>What do we do in…?</vt:lpstr>
      <vt:lpstr>What do we use to…?</vt:lpstr>
      <vt:lpstr>Read</vt:lpstr>
      <vt:lpstr>Draw</vt:lpstr>
      <vt:lpstr>Brush my teeth</vt:lpstr>
      <vt:lpstr>Jump the rope</vt:lpstr>
      <vt:lpstr>Run</vt:lpstr>
      <vt:lpstr>Play</vt:lpstr>
      <vt:lpstr>Cut and put together</vt:lpstr>
      <vt:lpstr>Have a nice day🤗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Almarza Benavente</dc:creator>
  <cp:lastModifiedBy>Francisca Almarza Benavente</cp:lastModifiedBy>
  <cp:revision>7</cp:revision>
  <dcterms:created xsi:type="dcterms:W3CDTF">2020-05-25T15:18:29Z</dcterms:created>
  <dcterms:modified xsi:type="dcterms:W3CDTF">2020-05-25T16:17:21Z</dcterms:modified>
</cp:coreProperties>
</file>