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8B708-C82F-4B76-9CE7-11DCDA78295C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7325D-6AE6-41EB-9408-BDC0F2A1E0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2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7325D-6AE6-41EB-9408-BDC0F2A1E08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42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9B365-93A4-4B80-8CA9-F19817B8E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28C599-E16A-4AD3-9DAC-56D82619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DD29D-825D-40D8-A6D0-AF29245F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6444-259C-40CE-A2AE-47A712F98FBB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6A54C-74EF-4387-AD97-E6587D6E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DA839-437D-4144-AE0F-8CAB0AA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86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3185-2DD7-4F0B-B414-73C9E991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43C60-4BFC-4018-A5CC-00975C7A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C305D-8B7B-4711-B359-3E01B660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ECB2-3BF9-4FF7-8599-025FA5A41835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AB3E4-18C8-4905-976E-98A0EC39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54AF8-CB40-4638-BC7A-8C48DE56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39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BAF55B-A517-4D51-B7EB-0CA741C6D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9B2344-B65A-4147-A46F-7949C2088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A10CC-2736-4F83-B31A-4ADDFE58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02BF-B174-4777-B7C2-406DFFD06C70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3487E-B275-4105-8E54-D0C4EE29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04378-DF5E-4015-9729-ED32A2D0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6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AAE48-2CB9-4443-BEF6-351EDD2D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E1260-005B-4E77-9CDF-028F7B2E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14CD7-12FF-4CD8-A38E-DEEFC759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1B2-C530-4F41-A14C-16896C80D4D4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ECAEA-AC08-4870-8517-D831A620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0062F-363D-4C10-BC00-089FFF97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27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3B486-1449-4CB3-BC2F-8EE2431D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86E970-9B6A-4422-AE58-234441ED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A2E41-F583-4369-8484-D757230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2DA-18ED-41C5-AB36-11AA1AAA4EDC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C162D-C1DC-4DF7-AEFE-E133E95A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72CD4-1D02-416D-8D22-6A4B5DA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9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820B0-B546-416B-94C7-4FCB5175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FA650-04DC-447F-AFC7-BB446ED8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EA0FFB-C87C-4A24-880C-25FC1D99C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93553F-77A6-4466-A4AF-5C8102F2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3874-8BB6-4563-AF91-D1BB7DB0655A}" type="datetime1">
              <a:rPr lang="es-CL" smtClean="0"/>
              <a:t>11-06-2020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CF57B8-9C67-4982-8E08-CB26BEE5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2DBF2-936A-463C-A580-DDA66DC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F9D81-F563-4E6F-B1AA-39A2A67D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78998B-CEC8-4F6D-A376-D8ED8210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66F2BD-414B-4E69-B553-04F5D1E1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F0552B-B811-4F20-9C45-EE16B1FCA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9D8A10-F644-49FF-B54E-5B0079F15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447B7C-8D2D-44B6-A23D-CD02719D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F8B-1A62-48E5-BFF4-B235E54C0074}" type="datetime1">
              <a:rPr lang="es-CL" smtClean="0"/>
              <a:t>11-06-2020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0076EE-307A-4CA4-887F-5EF1750E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D9D0FC-DAAD-42BF-BF8D-99D1FE23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92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79AB8-3621-49FE-8AC1-28B71345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2DDD83-FB92-4325-8E3F-4E82FE6D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99F9-8D18-4166-97A7-FA653C463FAA}" type="datetime1">
              <a:rPr lang="es-CL" smtClean="0"/>
              <a:t>11-06-2020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9FDFE2-64BC-45BD-86F9-495D5FB6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3CBFB1-144B-4C6B-8E9A-BC24D394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01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89CBC7-173A-42F2-878C-F4FF0D61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84AA-AB91-4123-802F-33BFD7D47C84}" type="datetime1">
              <a:rPr lang="es-CL" smtClean="0"/>
              <a:t>11-06-2020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2133E8-2E1B-4901-847C-08A285F9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F6EFD4-42C4-4BDC-9256-ACEA8EEF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6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CFBAF-D963-4164-B07C-E4570E9F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A96C2-F1AF-4A6E-BA00-65ADCF77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B5089C-824D-433C-85F8-A3023219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ACB112-4A22-4BFB-A173-13517467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6313-788E-4B84-BAC0-FB305350870E}" type="datetime1">
              <a:rPr lang="es-CL" smtClean="0"/>
              <a:t>11-06-2020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37AD9-8238-4CA3-AEE5-FDDEBA68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94AFD4-2685-44A5-A56D-FEF6EED7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0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44CB7-5B34-4F54-BECD-342C4858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1A5289-4FDB-47E1-A9DC-8EF6AE04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1B7172-3A64-4AD2-BC84-61D504005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3ADA5C-8782-4951-9F2E-98C5E04B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6CB3-0466-4960-8550-45B9D98111B4}" type="datetime1">
              <a:rPr lang="es-CL" smtClean="0"/>
              <a:t>11-06-2020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9EEE9-A88C-40FF-A5F9-444129A0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2905A0-89BD-4A5A-8ADA-E6ADCA6E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463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653410-6337-44A9-BBB0-BE764184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BA2B3-C853-43DB-8B2C-728BAA62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49F2B-2E93-466C-8806-08D6F751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62A9-0EF2-4C93-8573-EEF4097C0A75}" type="datetime1">
              <a:rPr lang="es-CL" smtClean="0"/>
              <a:t>11-06-2020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A8095-F8A0-4EF2-94A7-FE1E4A53E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ED6228-3627-426D-8601-4645953A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B770-F98E-4C82-A2D1-B25E18FAF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0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F0D02-9B31-4939-B8F0-3685A8141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4093"/>
            <a:ext cx="9144000" cy="115586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s-ES" sz="6600" dirty="0">
                <a:latin typeface="Arial Rounded MT Bold" panose="020F0704030504030204" pitchFamily="34" charset="0"/>
              </a:rPr>
              <a:t>El Autorretrato</a:t>
            </a:r>
            <a:endParaRPr lang="es-CL" sz="66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AEA66-C4B6-4AC6-AC5A-07F211176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026"/>
            <a:ext cx="9144000" cy="1655762"/>
          </a:xfrm>
        </p:spPr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ES" dirty="0">
                <a:latin typeface="Berlin Sans FB" panose="020E0602020502020306" pitchFamily="34" charset="0"/>
              </a:rPr>
              <a:t>Kínder B</a:t>
            </a:r>
          </a:p>
          <a:p>
            <a:r>
              <a:rPr lang="es-ES" dirty="0">
                <a:latin typeface="Berlin Sans FB" panose="020E0602020502020306" pitchFamily="34" charset="0"/>
              </a:rPr>
              <a:t>Junio, 2020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Resultado de imagen para madres dominicas logo">
            <a:extLst>
              <a:ext uri="{FF2B5EF4-FFF2-40B4-BE49-F238E27FC236}">
                <a16:creationId xmlns:a16="http://schemas.microsoft.com/office/drawing/2014/main" id="{C62F7D17-7FDC-45F6-87F0-B86DE9C8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65" y="437625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A0EF34F1-BDC4-455D-B215-2E05FF27F49C}"/>
              </a:ext>
            </a:extLst>
          </p:cNvPr>
          <p:cNvSpPr txBox="1">
            <a:spLocks/>
          </p:cNvSpPr>
          <p:nvPr/>
        </p:nvSpPr>
        <p:spPr>
          <a:xfrm>
            <a:off x="958391" y="773570"/>
            <a:ext cx="5002834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48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17A9-70EF-4EF5-B4A5-AC2C4213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5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Pablo Picasso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C5D0BA-7CB0-4EFD-8A2E-F51420799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78" y="1825625"/>
            <a:ext cx="35154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3F4F9-7275-4448-A481-EE14669D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91302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439A9-BF77-48BB-A083-E6651744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Claudio Bravo (Pintor chileno)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3942902-C7B4-401B-8348-1E94EBE76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12" y="1350474"/>
            <a:ext cx="4140576" cy="49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DE014D-2288-47D5-A925-12D5EAF0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88039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9E60-3D7B-4011-8A61-CE3E6FDC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Roberto Matta (pintor chileno)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CD69283-7E62-4502-8439-CCA5E7C1D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A97DEF-477D-417E-A506-E659F55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295085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129F-3D45-4517-A5AC-182C54A3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Ahora te toca a ti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D9F6E-330B-448F-9D1A-5DBB4C38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898"/>
            <a:ext cx="10515600" cy="3579779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Berlin Sans FB" panose="020E0602020502020306" pitchFamily="34" charset="0"/>
              </a:rPr>
              <a:t>¡Haz un autorretrato de ti! Utiliza los colores que sientas que te representan más. Recuerda que puedes usar pintura, papel maché, plastilina u otras técnicas que tú quieras. </a:t>
            </a:r>
          </a:p>
          <a:p>
            <a:pPr marL="0" indent="0" algn="just">
              <a:buNone/>
            </a:pPr>
            <a:endParaRPr lang="es-ES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s-ES" sz="6000" dirty="0">
                <a:latin typeface="Freestyle Script" panose="030804020302050B0404" pitchFamily="66" charset="0"/>
              </a:rPr>
              <a:t>¡Todos podemos ser artistas!</a:t>
            </a:r>
            <a:endParaRPr lang="es-CL" sz="6000" dirty="0">
              <a:latin typeface="Freestyle Script" panose="030804020302050B0404" pitchFamily="66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DE5377-0C05-4490-8584-056DA2FE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41001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BC08-C2E3-4D6A-94F4-5EEB20C1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¿Qué es un autorretrato?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D0B427-5DA8-4A32-A325-FB510E97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728"/>
            <a:ext cx="10515600" cy="217899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Berlin Sans FB" panose="020E0602020502020306" pitchFamily="34" charset="0"/>
              </a:rPr>
              <a:t>Es una composición (dibujo, pintura, bordado, etc.) hecho de la misma persona que lo hace; en otras palabras, una imagen de ti mismo, y es uno de los ejercicios de análisis más profundos que puede hacer un artista. O sea, para hacer un autorretrato, tienes que conocerte mucho a ti mismo.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047646-8B9C-4A6E-A804-EB337758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2" b="34966"/>
          <a:stretch/>
        </p:blipFill>
        <p:spPr>
          <a:xfrm>
            <a:off x="0" y="4562271"/>
            <a:ext cx="12192000" cy="204281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040B4-E0E5-4B1D-9C18-0DD1C5F0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62164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D6F89-F29A-4DD0-A413-B3B03A17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403"/>
            <a:ext cx="10515600" cy="335119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Berlin Sans FB" panose="020E0602020502020306" pitchFamily="34" charset="0"/>
              </a:rPr>
              <a:t>A lo largo de la historia, han existido muchos artistas que dejaron su autorretrato para que, en el futuro, personas como tú y yo pudiésemos saber cómo lucían y, sobre todo, ¡qué era lo que sentían!</a:t>
            </a:r>
          </a:p>
          <a:p>
            <a:pPr marL="0" indent="0" algn="just">
              <a:buNone/>
            </a:pPr>
            <a:endParaRPr lang="es-ES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Berlin Sans FB" panose="020E0602020502020306" pitchFamily="34" charset="0"/>
              </a:rPr>
              <a:t>Utilizaban diferentes técnicas, estilos y colores para transmitir su personalidad y sentimientos.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27285-14EA-4B2F-884F-066ED84B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4" b="39899"/>
          <a:stretch/>
        </p:blipFill>
        <p:spPr>
          <a:xfrm>
            <a:off x="0" y="235168"/>
            <a:ext cx="12192000" cy="12708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C62039-1260-4909-8746-02FAFA8A0F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2" b="34966"/>
          <a:stretch/>
        </p:blipFill>
        <p:spPr>
          <a:xfrm>
            <a:off x="0" y="4562271"/>
            <a:ext cx="12192000" cy="2042810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0CD81E4-DD02-41F7-8FB7-C4ED3FE5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04671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966A4-7C1D-4B89-9423-94D2A21C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Hagamos un ejercicio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A6C15-AC12-4F0B-9A4B-E54ED45A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272" y="1690688"/>
            <a:ext cx="7547043" cy="308559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Berlin Sans FB" panose="020E0602020502020306" pitchFamily="34" charset="0"/>
              </a:rPr>
              <a:t>Observa los siguientes autorretratos y cuéntame:</a:t>
            </a:r>
          </a:p>
          <a:p>
            <a:endParaRPr lang="es-ES" dirty="0">
              <a:latin typeface="Berlin Sans FB" panose="020E0602020502020306" pitchFamily="34" charset="0"/>
            </a:endParaRPr>
          </a:p>
          <a:p>
            <a:r>
              <a:rPr lang="es-ES" dirty="0">
                <a:latin typeface="Berlin Sans FB" panose="020E0602020502020306" pitchFamily="34" charset="0"/>
              </a:rPr>
              <a:t> ¿Qué piensas de cada uno de ellos?</a:t>
            </a:r>
          </a:p>
          <a:p>
            <a:r>
              <a:rPr lang="es-ES" dirty="0">
                <a:latin typeface="Berlin Sans FB" panose="020E0602020502020306" pitchFamily="34" charset="0"/>
              </a:rPr>
              <a:t>¿Cómo crees que eran estas personas?</a:t>
            </a:r>
          </a:p>
          <a:p>
            <a:r>
              <a:rPr lang="es-ES" dirty="0">
                <a:latin typeface="Berlin Sans FB" panose="020E0602020502020306" pitchFamily="34" charset="0"/>
              </a:rPr>
              <a:t>¿Cómo te hacen sentir las imágenes?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34BADE-8AEA-4A5B-A902-0C560638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2" b="34966"/>
          <a:stretch/>
        </p:blipFill>
        <p:spPr>
          <a:xfrm>
            <a:off x="0" y="4450065"/>
            <a:ext cx="12192000" cy="204281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8F9DB6-8B9D-4FD0-9EE0-4D1AD199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94794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36AAB-2D8C-4025-932F-DC02FF4D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Vincent Van Gogh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3590E1-013F-4848-AAD5-3DC585ABC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7" y="1612866"/>
            <a:ext cx="3877125" cy="4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193EE-F8C9-4EDE-9BC5-8C212919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9948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1F227-42B6-4718-A2D2-1518B95D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Paul Gauguin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614718-D505-4AAE-830D-504D3FB6E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58" y="1408586"/>
            <a:ext cx="3154884" cy="49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E7699E-5827-4F75-8A7D-B188E86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56362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53475-6DB8-4240-8F5C-7960765D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 err="1">
                <a:latin typeface="Arial Rounded MT Bold" panose="020F0704030504030204" pitchFamily="34" charset="0"/>
              </a:rPr>
              <a:t>Zinaida</a:t>
            </a:r>
            <a:r>
              <a:rPr lang="es-CL" sz="4800" dirty="0">
                <a:latin typeface="Arial Rounded MT Bold" panose="020F0704030504030204" pitchFamily="34" charset="0"/>
              </a:rPr>
              <a:t> </a:t>
            </a:r>
            <a:r>
              <a:rPr lang="es-CL" sz="4800" dirty="0" err="1">
                <a:latin typeface="Arial Rounded MT Bold" panose="020F0704030504030204" pitchFamily="34" charset="0"/>
              </a:rPr>
              <a:t>Serebriakova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04F3F23-13D7-435C-A505-031D424F1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24" y="1472675"/>
            <a:ext cx="4346952" cy="49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F24EC-9494-4AD2-A4B6-CEB34BB8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58515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16C3F-8DC8-4578-8240-8E7EE749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Leonardo Da Vinci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9553C7-9962-4FEE-9180-DF19526FE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"/>
          <a:stretch/>
        </p:blipFill>
        <p:spPr bwMode="auto">
          <a:xfrm>
            <a:off x="4499141" y="1381947"/>
            <a:ext cx="3401124" cy="49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45889-D15A-456F-9742-8DD761CF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83497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4FC2E-762D-4C5F-87E8-A938AD66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Frida Kahlo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BFF5BF-6593-491F-B127-DDC4A0685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61" y="1351075"/>
            <a:ext cx="3646878" cy="49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B80122-D589-4B94-B3F1-DDA68F7D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793949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324</Words>
  <Application>Microsoft Office PowerPoint</Application>
  <PresentationFormat>Panorámica</PresentationFormat>
  <Paragraphs>42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Berlin Sans FB</vt:lpstr>
      <vt:lpstr>Calibri</vt:lpstr>
      <vt:lpstr>Calibri Light</vt:lpstr>
      <vt:lpstr>Freestyle Script</vt:lpstr>
      <vt:lpstr>Tema de Office</vt:lpstr>
      <vt:lpstr>El Autorretrato</vt:lpstr>
      <vt:lpstr>¿Qué es un autorretrato?</vt:lpstr>
      <vt:lpstr>Presentación de PowerPoint</vt:lpstr>
      <vt:lpstr>Hagamos un ejercicio</vt:lpstr>
      <vt:lpstr>Vincent Van Gogh</vt:lpstr>
      <vt:lpstr>Paul Gauguin</vt:lpstr>
      <vt:lpstr>Zinaida Serebriakova</vt:lpstr>
      <vt:lpstr>Leonardo Da Vinci</vt:lpstr>
      <vt:lpstr>Frida Kahlo</vt:lpstr>
      <vt:lpstr>Pablo Picasso</vt:lpstr>
      <vt:lpstr>Claudio Bravo (Pintor chileno)</vt:lpstr>
      <vt:lpstr>Roberto Matta (pintor chileno)</vt:lpstr>
      <vt:lpstr>Ahora te toca a 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5</cp:revision>
  <dcterms:created xsi:type="dcterms:W3CDTF">2020-06-11T15:13:16Z</dcterms:created>
  <dcterms:modified xsi:type="dcterms:W3CDTF">2020-06-11T16:19:07Z</dcterms:modified>
</cp:coreProperties>
</file>