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04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6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FB0D20-08F1-40F7-9934-26DD0B5C8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7C76EDD-BED2-4F06-91DC-72EFCA18A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0D0B31-A7E4-448B-9FE0-63F82EFF3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894B5-A0BB-4245-AFAD-B4FD47B16718}" type="datetimeFigureOut">
              <a:rPr lang="es-CL" smtClean="0"/>
              <a:t>30-06-2020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298E2D-BB9F-4BB2-8D92-6B39CC68C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1BDE10-43E2-4455-BFF2-A34F8EDDE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C7E22-F480-46B1-8C0B-485F9E83C9E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91523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904BFD-138F-4B20-9E92-51E3AABF1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23ACD50-D423-4A34-9821-D7BC6F3B4A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3A9E3F-4A73-42C4-B282-E3BE263BD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894B5-A0BB-4245-AFAD-B4FD47B16718}" type="datetimeFigureOut">
              <a:rPr lang="es-CL" smtClean="0"/>
              <a:t>30-06-2020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1CBF7E-2125-4F7B-9541-061E61958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0A1610-7436-401D-ABEA-729A376C1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C7E22-F480-46B1-8C0B-485F9E83C9E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97218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1307FDF-991F-41A6-BAEF-E26970E5BA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E8B1737-29AF-4968-893F-F81AFDD1C0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5AECE8-BB62-4538-B5FD-39136843A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894B5-A0BB-4245-AFAD-B4FD47B16718}" type="datetimeFigureOut">
              <a:rPr lang="es-CL" smtClean="0"/>
              <a:t>30-06-2020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CCDB1C-C441-422A-9446-FED6AA6E7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CE38B2-A600-470B-9887-5C6E86B13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C7E22-F480-46B1-8C0B-485F9E83C9E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8062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6991F0-6D48-4E6A-9180-77EE2F5C8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951B73-F380-45C6-832A-754170524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674091-1151-4199-BBC0-36F6FBF74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894B5-A0BB-4245-AFAD-B4FD47B16718}" type="datetimeFigureOut">
              <a:rPr lang="es-CL" smtClean="0"/>
              <a:t>30-06-2020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5F4153-EAAD-4C8E-BF1D-27F599597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54AC09-48AC-4E86-97DC-EA0D76B8D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C7E22-F480-46B1-8C0B-485F9E83C9E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50156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390304-7C2D-4B79-8355-0AA75DD40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2DA96C-5437-4275-B22A-FE551E05CC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BFF776-4C80-47A1-B3C2-AB25189A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894B5-A0BB-4245-AFAD-B4FD47B16718}" type="datetimeFigureOut">
              <a:rPr lang="es-CL" smtClean="0"/>
              <a:t>30-06-2020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28CD6E-911F-4ADD-9DB7-C5A1907D3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893794-E41B-4680-8364-8674CCC1A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C7E22-F480-46B1-8C0B-485F9E83C9E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87369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01778D-CA08-481C-B2F1-22DD91373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950D8B-CB7C-4814-B04F-28D173B1D5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A232148-840E-43D3-9FB5-C4D235D125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0E7FA0-ECC7-4DF1-AB70-FD94E3960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894B5-A0BB-4245-AFAD-B4FD47B16718}" type="datetimeFigureOut">
              <a:rPr lang="es-CL" smtClean="0"/>
              <a:t>30-06-2020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0AE544-B9CE-4F33-9DDE-1B3D05071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618F831-507C-475B-AE73-D854B9EEA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C7E22-F480-46B1-8C0B-485F9E83C9E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37415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75A4F5-D0B0-447E-A791-F624404C6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E3233B5-B2D0-4C55-AA31-B2591BB8B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8D05F67-C2BA-4FB8-A87C-F5746E157C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7282813-0275-487E-95C5-B5A85C4B85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539D25C-A469-4875-AC07-5A10EF1168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783C311-408C-42E9-9957-639EB2348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894B5-A0BB-4245-AFAD-B4FD47B16718}" type="datetimeFigureOut">
              <a:rPr lang="es-CL" smtClean="0"/>
              <a:t>30-06-2020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9A5953B-85D4-4624-A79F-996A2DB13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968B635-9AD7-45D7-8D08-F70648103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C7E22-F480-46B1-8C0B-485F9E83C9E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4834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5D9BF0-DBBF-4B92-A44D-855EC4EDB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CB666E4-C6B4-4B3C-921A-96A7F08DC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894B5-A0BB-4245-AFAD-B4FD47B16718}" type="datetimeFigureOut">
              <a:rPr lang="es-CL" smtClean="0"/>
              <a:t>30-06-2020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3B74BD0-FE7E-4307-9FEC-4B649D5DE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F1F59D4-FB21-460A-9277-901A7B8F3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C7E22-F480-46B1-8C0B-485F9E83C9E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56759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6E825E8-7FE0-4028-A40A-372D94D0A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894B5-A0BB-4245-AFAD-B4FD47B16718}" type="datetimeFigureOut">
              <a:rPr lang="es-CL" smtClean="0"/>
              <a:t>30-06-2020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C99F1B0-11EC-476E-818A-602B0212D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BB7C2AA-F998-4901-9BDF-0DCECC720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C7E22-F480-46B1-8C0B-485F9E83C9E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48896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F6DD47-261F-4A91-A80B-206973006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A9227C-6A29-44B1-8427-FB6090A3A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4F97EAE-E6D9-4804-8F39-1667EA12BD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FBAADB-6EB8-4724-AA7D-7267464B3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894B5-A0BB-4245-AFAD-B4FD47B16718}" type="datetimeFigureOut">
              <a:rPr lang="es-CL" smtClean="0"/>
              <a:t>30-06-2020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5A82C8D-2689-48D6-9FCE-58CF8E541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01DC362-4A6D-45A0-B339-08F9F5D8E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C7E22-F480-46B1-8C0B-485F9E83C9E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99066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D2D769-4D6F-412B-A1F4-84A9DDD0C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EAA285D-FBA0-4D09-A10C-981E13CA54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539CEE6-6B18-47F1-ACBA-AFA979C909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14F3153-1AEB-4196-859F-830AFB49D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894B5-A0BB-4245-AFAD-B4FD47B16718}" type="datetimeFigureOut">
              <a:rPr lang="es-CL" smtClean="0"/>
              <a:t>30-06-2020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CB82740-9030-48BA-B955-6C42458BE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6D0E4AC-9D7A-4DEA-8333-90A80CEE1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C7E22-F480-46B1-8C0B-485F9E83C9E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676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4192764-D129-45F5-9AB2-53D9722D5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75BBAD-7B0C-485A-AE4B-1C654855E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E789AD-3264-436B-983D-80C572ADD8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894B5-A0BB-4245-AFAD-B4FD47B16718}" type="datetimeFigureOut">
              <a:rPr lang="es-CL" smtClean="0"/>
              <a:t>30-06-2020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057CAD-0E9E-420F-8DD9-2612BE06A0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B1D942-D473-4F00-A9A2-C6BE7DCCB3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C7E22-F480-46B1-8C0B-485F9E83C9E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5448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7" Type="http://schemas.openxmlformats.org/officeDocument/2006/relationships/image" Target="../media/image5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5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C028F3-91A7-4E0A-8346-37CB87A2B7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06542"/>
            <a:ext cx="9144000" cy="2387600"/>
          </a:xfrm>
        </p:spPr>
        <p:txBody>
          <a:bodyPr/>
          <a:lstStyle/>
          <a:p>
            <a:r>
              <a:rPr lang="es-ES" dirty="0" err="1">
                <a:latin typeface="Arial Rounded MT Bold" panose="020F0704030504030204" pitchFamily="34" charset="0"/>
              </a:rPr>
              <a:t>Vocabulary</a:t>
            </a:r>
            <a:r>
              <a:rPr lang="es-ES" dirty="0">
                <a:latin typeface="Arial Rounded MT Bold" panose="020F0704030504030204" pitchFamily="34" charset="0"/>
              </a:rPr>
              <a:t>: Places in </a:t>
            </a:r>
            <a:r>
              <a:rPr lang="es-ES" dirty="0" err="1">
                <a:latin typeface="Arial Rounded MT Bold" panose="020F0704030504030204" pitchFamily="34" charset="0"/>
              </a:rPr>
              <a:t>town</a:t>
            </a:r>
            <a:endParaRPr lang="es-CL" dirty="0">
              <a:latin typeface="Arial Rounded MT Bold" panose="020F070403050403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C4610AC-A3F3-4412-B47D-343C7F4B6E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4142"/>
            <a:ext cx="9144000" cy="1655762"/>
          </a:xfrm>
        </p:spPr>
        <p:txBody>
          <a:bodyPr>
            <a:normAutofit/>
          </a:bodyPr>
          <a:lstStyle/>
          <a:p>
            <a:r>
              <a:rPr lang="es-ES" sz="2800" dirty="0">
                <a:latin typeface="Berlin Sans FB" panose="020E0602020502020306" pitchFamily="34" charset="0"/>
              </a:rPr>
              <a:t>Miss Francisca Almarza</a:t>
            </a:r>
          </a:p>
          <a:p>
            <a:r>
              <a:rPr lang="es-ES" sz="2800" dirty="0" err="1">
                <a:latin typeface="Berlin Sans FB" panose="020E0602020502020306" pitchFamily="34" charset="0"/>
              </a:rPr>
              <a:t>Kinder</a:t>
            </a:r>
            <a:r>
              <a:rPr lang="es-ES" sz="2800" dirty="0">
                <a:latin typeface="Berlin Sans FB" panose="020E0602020502020306" pitchFamily="34" charset="0"/>
              </a:rPr>
              <a:t> B</a:t>
            </a:r>
          </a:p>
          <a:p>
            <a:r>
              <a:rPr lang="es-ES" sz="2800" dirty="0" err="1">
                <a:latin typeface="Berlin Sans FB" panose="020E0602020502020306" pitchFamily="34" charset="0"/>
              </a:rPr>
              <a:t>July</a:t>
            </a:r>
            <a:r>
              <a:rPr lang="es-ES" sz="2800" dirty="0">
                <a:latin typeface="Berlin Sans FB" panose="020E0602020502020306" pitchFamily="34" charset="0"/>
              </a:rPr>
              <a:t>, 2020</a:t>
            </a:r>
            <a:endParaRPr lang="es-CL" sz="2800" dirty="0">
              <a:latin typeface="Berlin Sans FB" panose="020E0602020502020306" pitchFamily="34" charset="0"/>
            </a:endParaRPr>
          </a:p>
        </p:txBody>
      </p:sp>
      <p:pic>
        <p:nvPicPr>
          <p:cNvPr id="4" name="Picture 2" descr="Resultado de imagen para madres dominicas logo">
            <a:extLst>
              <a:ext uri="{FF2B5EF4-FFF2-40B4-BE49-F238E27FC236}">
                <a16:creationId xmlns:a16="http://schemas.microsoft.com/office/drawing/2014/main" id="{01E1730B-6926-4513-ABE1-30BB2D6F0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872" y="786417"/>
            <a:ext cx="1082044" cy="138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2">
            <a:extLst>
              <a:ext uri="{FF2B5EF4-FFF2-40B4-BE49-F238E27FC236}">
                <a16:creationId xmlns:a16="http://schemas.microsoft.com/office/drawing/2014/main" id="{FE60FB96-3A8B-4D34-8053-92C28F19F069}"/>
              </a:ext>
            </a:extLst>
          </p:cNvPr>
          <p:cNvSpPr txBox="1">
            <a:spLocks/>
          </p:cNvSpPr>
          <p:nvPr/>
        </p:nvSpPr>
        <p:spPr>
          <a:xfrm>
            <a:off x="1388539" y="1122363"/>
            <a:ext cx="4342960" cy="7082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000" dirty="0">
                <a:solidFill>
                  <a:schemeClr val="tx1"/>
                </a:solidFill>
                <a:latin typeface="+mn-lt"/>
              </a:rPr>
              <a:t>Departamento de Educación </a:t>
            </a:r>
            <a:r>
              <a:rPr lang="es-ES" sz="2000" dirty="0" err="1">
                <a:solidFill>
                  <a:schemeClr val="tx1"/>
                </a:solidFill>
                <a:latin typeface="+mn-lt"/>
              </a:rPr>
              <a:t>Parvularia</a:t>
            </a:r>
            <a:endParaRPr lang="es-ES" sz="2000" dirty="0">
              <a:solidFill>
                <a:schemeClr val="tx1"/>
              </a:solidFill>
              <a:latin typeface="+mn-lt"/>
            </a:endParaRPr>
          </a:p>
          <a:p>
            <a:r>
              <a:rPr lang="es-ES" sz="2000" dirty="0">
                <a:solidFill>
                  <a:schemeClr val="tx1"/>
                </a:solidFill>
                <a:latin typeface="+mn-lt"/>
              </a:rPr>
              <a:t>Colegio Madres Dominicas Concepción</a:t>
            </a:r>
            <a:endParaRPr lang="es-CL" sz="20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3354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62F1DD-954C-4E98-9107-27E8FD758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5400" dirty="0" err="1">
                <a:solidFill>
                  <a:schemeClr val="accent6"/>
                </a:solidFill>
                <a:latin typeface="Arial Rounded MT Bold" panose="020F0704030504030204" pitchFamily="34" charset="0"/>
              </a:rPr>
              <a:t>School</a:t>
            </a:r>
            <a:endParaRPr lang="es-CL" sz="5400" dirty="0">
              <a:solidFill>
                <a:schemeClr val="accent6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26" name="Picture 2" descr="Colegio Madres Dominicas – Colegio Madres Dominicas">
            <a:extLst>
              <a:ext uri="{FF2B5EF4-FFF2-40B4-BE49-F238E27FC236}">
                <a16:creationId xmlns:a16="http://schemas.microsoft.com/office/drawing/2014/main" id="{E61902F8-5FA8-46F9-B5F5-1F9757E981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12" y="2000723"/>
            <a:ext cx="643897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chool">
            <a:hlinkClick r:id="" action="ppaction://media"/>
            <a:extLst>
              <a:ext uri="{FF2B5EF4-FFF2-40B4-BE49-F238E27FC236}">
                <a16:creationId xmlns:a16="http://schemas.microsoft.com/office/drawing/2014/main" id="{E2AB413E-44EA-41B4-92ED-F1DF3E09D6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2317" y="144700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96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B08FB9-2001-4C18-8990-63802FEAF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5400" dirty="0">
                <a:solidFill>
                  <a:schemeClr val="accent6"/>
                </a:solidFill>
                <a:latin typeface="Arial Rounded MT Bold" panose="020F0704030504030204" pitchFamily="34" charset="0"/>
              </a:rPr>
              <a:t>Hospital</a:t>
            </a:r>
            <a:endParaRPr lang="es-CL" sz="5400" dirty="0">
              <a:solidFill>
                <a:schemeClr val="accent6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7A9669C-57D6-4743-9BD4-D73333DF20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2096294"/>
            <a:ext cx="8096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Hospital">
            <a:hlinkClick r:id="" action="ppaction://media"/>
            <a:extLst>
              <a:ext uri="{FF2B5EF4-FFF2-40B4-BE49-F238E27FC236}">
                <a16:creationId xmlns:a16="http://schemas.microsoft.com/office/drawing/2014/main" id="{8E9872AD-6462-4C17-8A7C-621D748DEE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2318" y="144700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09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881AA0-E64D-48E6-88A3-E4F196B55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5400" dirty="0">
                <a:solidFill>
                  <a:schemeClr val="accent6"/>
                </a:solidFill>
                <a:latin typeface="Arial Rounded MT Bold" panose="020F0704030504030204" pitchFamily="34" charset="0"/>
              </a:rPr>
              <a:t>Cinema/</a:t>
            </a:r>
            <a:r>
              <a:rPr lang="es-ES" sz="5400" dirty="0" err="1">
                <a:solidFill>
                  <a:schemeClr val="accent6"/>
                </a:solidFill>
                <a:latin typeface="Arial Rounded MT Bold" panose="020F0704030504030204" pitchFamily="34" charset="0"/>
              </a:rPr>
              <a:t>Movie</a:t>
            </a:r>
            <a:r>
              <a:rPr lang="es-ES" sz="5400" dirty="0">
                <a:solidFill>
                  <a:schemeClr val="accent6"/>
                </a:solidFill>
                <a:latin typeface="Arial Rounded MT Bold" panose="020F0704030504030204" pitchFamily="34" charset="0"/>
              </a:rPr>
              <a:t> </a:t>
            </a:r>
            <a:r>
              <a:rPr lang="es-ES" sz="5400" dirty="0" err="1">
                <a:solidFill>
                  <a:schemeClr val="accent6"/>
                </a:solidFill>
                <a:latin typeface="Arial Rounded MT Bold" panose="020F0704030504030204" pitchFamily="34" charset="0"/>
              </a:rPr>
              <a:t>Theater</a:t>
            </a:r>
            <a:endParaRPr lang="es-CL" sz="5400" dirty="0">
              <a:solidFill>
                <a:schemeClr val="accent6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074" name="Picture 2" descr="Cadena de cines lanza un plan de suscripción al estilo Netflix | CNN">
            <a:extLst>
              <a:ext uri="{FF2B5EF4-FFF2-40B4-BE49-F238E27FC236}">
                <a16:creationId xmlns:a16="http://schemas.microsoft.com/office/drawing/2014/main" id="{29AF91CF-2215-4E6D-AE21-F18775528E2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347" y="1990995"/>
            <a:ext cx="773130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inema">
            <a:hlinkClick r:id="" action="ppaction://media"/>
            <a:extLst>
              <a:ext uri="{FF2B5EF4-FFF2-40B4-BE49-F238E27FC236}">
                <a16:creationId xmlns:a16="http://schemas.microsoft.com/office/drawing/2014/main" id="{2AD8553C-6C53-4568-B0B9-28C0744E52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429337" y="1353478"/>
            <a:ext cx="487363" cy="487363"/>
          </a:xfrm>
          <a:prstGeom prst="rect">
            <a:avLst/>
          </a:prstGeom>
        </p:spPr>
      </p:pic>
      <p:pic>
        <p:nvPicPr>
          <p:cNvPr id="5" name="Movie th">
            <a:hlinkClick r:id="" action="ppaction://media"/>
            <a:extLst>
              <a:ext uri="{FF2B5EF4-FFF2-40B4-BE49-F238E27FC236}">
                <a16:creationId xmlns:a16="http://schemas.microsoft.com/office/drawing/2014/main" id="{811A9BBB-108D-410B-A912-3D22296F496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067482" y="135347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9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3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C870DB-04ED-4414-BB53-E2E09AB08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5400" dirty="0">
                <a:solidFill>
                  <a:schemeClr val="accent6"/>
                </a:solidFill>
                <a:latin typeface="Arial Rounded MT Bold" panose="020F0704030504030204" pitchFamily="34" charset="0"/>
              </a:rPr>
              <a:t>Restaurant</a:t>
            </a:r>
            <a:endParaRPr lang="es-CL" sz="5400" dirty="0">
              <a:solidFill>
                <a:schemeClr val="accent6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098" name="Picture 2" descr="QUIJOTE RESTAURANT, Concepción - Menú, Precios y Restaurante ...">
            <a:extLst>
              <a:ext uri="{FF2B5EF4-FFF2-40B4-BE49-F238E27FC236}">
                <a16:creationId xmlns:a16="http://schemas.microsoft.com/office/drawing/2014/main" id="{BDC6EEE3-4840-4786-9D24-791CFEDAF6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585" y="1961812"/>
            <a:ext cx="580882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taurant">
            <a:hlinkClick r:id="" action="ppaction://media"/>
            <a:extLst>
              <a:ext uri="{FF2B5EF4-FFF2-40B4-BE49-F238E27FC236}">
                <a16:creationId xmlns:a16="http://schemas.microsoft.com/office/drawing/2014/main" id="{5CD7530B-BE14-4CA3-8658-DE8247C095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2315" y="144700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6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130E17-D0EC-4CE4-943B-194F1D4E5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5400" dirty="0" err="1">
                <a:solidFill>
                  <a:schemeClr val="accent6"/>
                </a:solidFill>
                <a:latin typeface="Arial Rounded MT Bold" panose="020F0704030504030204" pitchFamily="34" charset="0"/>
              </a:rPr>
              <a:t>Supermarket</a:t>
            </a:r>
            <a:endParaRPr lang="es-CL" sz="5400" dirty="0">
              <a:solidFill>
                <a:schemeClr val="accent6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122" name="Picture 2" descr="Chile: Jumbo se adjudica premio gracias a sus políticas inclusivas ...">
            <a:extLst>
              <a:ext uri="{FF2B5EF4-FFF2-40B4-BE49-F238E27FC236}">
                <a16:creationId xmlns:a16="http://schemas.microsoft.com/office/drawing/2014/main" id="{98A266F4-1D64-43F2-9F61-E6CC5AE576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49" y="2135711"/>
            <a:ext cx="6667500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upermarket">
            <a:hlinkClick r:id="" action="ppaction://media"/>
            <a:extLst>
              <a:ext uri="{FF2B5EF4-FFF2-40B4-BE49-F238E27FC236}">
                <a16:creationId xmlns:a16="http://schemas.microsoft.com/office/drawing/2014/main" id="{EEA04C9C-A14A-4F4F-BD58-D69EFFAF84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2318" y="144700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78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CE6B7F-77A2-4836-9898-88020079B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5400" dirty="0">
                <a:solidFill>
                  <a:schemeClr val="accent6"/>
                </a:solidFill>
                <a:latin typeface="Arial Rounded MT Bold" panose="020F0704030504030204" pitchFamily="34" charset="0"/>
              </a:rPr>
              <a:t>House</a:t>
            </a:r>
            <a:endParaRPr lang="es-CL" sz="5400" dirty="0">
              <a:solidFill>
                <a:schemeClr val="accent6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6146" name="Picture 2" descr="Fachadas de casas con frente de 6 metros">
            <a:extLst>
              <a:ext uri="{FF2B5EF4-FFF2-40B4-BE49-F238E27FC236}">
                <a16:creationId xmlns:a16="http://schemas.microsoft.com/office/drawing/2014/main" id="{7B567391-E7A8-4371-8439-8142D28F51C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536" y="2059089"/>
            <a:ext cx="600692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House">
            <a:hlinkClick r:id="" action="ppaction://media"/>
            <a:extLst>
              <a:ext uri="{FF2B5EF4-FFF2-40B4-BE49-F238E27FC236}">
                <a16:creationId xmlns:a16="http://schemas.microsoft.com/office/drawing/2014/main" id="{B8373CD1-1B03-42CF-9040-888E705309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2317" y="144700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22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6BCE5A-1AAC-4084-88FA-702C618F1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5400" dirty="0">
                <a:solidFill>
                  <a:schemeClr val="accent6"/>
                </a:solidFill>
                <a:latin typeface="Arial Rounded MT Bold" panose="020F0704030504030204" pitchFamily="34" charset="0"/>
              </a:rPr>
              <a:t>Park</a:t>
            </a:r>
            <a:endParaRPr lang="es-CL" sz="5400" dirty="0">
              <a:solidFill>
                <a:schemeClr val="accent6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170" name="Picture 2" descr="Parque Ecuador - Chile es TUYO">
            <a:extLst>
              <a:ext uri="{FF2B5EF4-FFF2-40B4-BE49-F238E27FC236}">
                <a16:creationId xmlns:a16="http://schemas.microsoft.com/office/drawing/2014/main" id="{8D135CAA-B92E-46BF-A150-7E77588160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258" y="1971540"/>
            <a:ext cx="65074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ark">
            <a:hlinkClick r:id="" action="ppaction://media"/>
            <a:extLst>
              <a:ext uri="{FF2B5EF4-FFF2-40B4-BE49-F238E27FC236}">
                <a16:creationId xmlns:a16="http://schemas.microsoft.com/office/drawing/2014/main" id="{D0BF47F7-F32E-404A-896B-034CB64AB3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2318" y="144700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34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31</Words>
  <Application>Microsoft Office PowerPoint</Application>
  <PresentationFormat>Panorámica</PresentationFormat>
  <Paragraphs>13</Paragraphs>
  <Slides>8</Slides>
  <Notes>0</Notes>
  <HiddenSlides>0</HiddenSlides>
  <MMClips>8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Arial Rounded MT Bold</vt:lpstr>
      <vt:lpstr>Berlin Sans FB</vt:lpstr>
      <vt:lpstr>Calibri</vt:lpstr>
      <vt:lpstr>Calibri Light</vt:lpstr>
      <vt:lpstr>Tema de Office</vt:lpstr>
      <vt:lpstr>Vocabulary: Places in town</vt:lpstr>
      <vt:lpstr>School</vt:lpstr>
      <vt:lpstr>Hospital</vt:lpstr>
      <vt:lpstr>Cinema/Movie Theater</vt:lpstr>
      <vt:lpstr>Restaurant</vt:lpstr>
      <vt:lpstr>Supermarket</vt:lpstr>
      <vt:lpstr>House</vt:lpstr>
      <vt:lpstr>Park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Francisca Almarza Benavente</dc:creator>
  <cp:lastModifiedBy>Francisca Almarza Benavente</cp:lastModifiedBy>
  <cp:revision>3</cp:revision>
  <dcterms:created xsi:type="dcterms:W3CDTF">2020-06-30T14:57:11Z</dcterms:created>
  <dcterms:modified xsi:type="dcterms:W3CDTF">2020-06-30T15:59:42Z</dcterms:modified>
</cp:coreProperties>
</file>