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A37F0-AFCC-4A73-95E5-50DA8BF1C57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79D9-6587-44BF-B6BB-44704AF039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616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943EC-9003-435E-9C6D-37792F56070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97BED-4FCD-4439-A214-4535AE77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BD879-1666-4453-9B96-04427E55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3FE37-33FC-43BE-9C0E-B6A5AB8C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DC2-E419-4C56-868D-9259030BD7E1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7ADCE-2A6F-4073-917D-4A7EFB85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4E3CE-CD4E-4C74-9A33-97D3CD50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74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9E5E1-B63B-4A72-A788-89A8474C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B5FA38-B794-4F18-9BE5-2125377D9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AD0F26-570A-4E91-879C-FA3E38D3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8052-BEE4-419B-BF72-C3046905CB3E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A719F-E4A3-49C0-B426-3B494DC9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19826-856E-472F-B766-6C1F4A1D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34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6C9395-B39A-44CC-AB0A-83F9A57DA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C26985-F343-47F1-A6BE-26A2A06E7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20EF14-0CF7-45A1-BCE2-01F9FF87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01A7-55EE-4E3A-ADC6-24EEC71CE610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08F99-EDDA-441B-8BA3-CD219070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47C72-1A2D-433E-A8DA-A13F179B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02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164CC-62AB-44B9-AE29-22C7CA57F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65A7CF-6823-419A-9690-194EEC4C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224E6F-5021-47E3-A7A9-B31E6D40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E9BD-A3DB-4DF3-902B-6634C8BE52FF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04430-9C08-48E4-9D1B-FA79F684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62B80-08DC-43D1-B139-E70FE6C4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039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01147-AD20-4BA3-9780-8946437E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A9C47-16B7-417A-9E90-DAD193AA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ED7AC8-3D83-474B-A533-7F7C4ABD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B301-9200-4771-ABA4-DACA25EB5017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009D9-4EDE-4062-BA5B-4E34121B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4833A-29B6-4D22-B8BE-7A5F6D36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89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C7A23-B2AD-4902-B957-2A81FDDF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2D085F-CABD-4482-A618-167674D1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295E-A50E-482C-BCE4-C81B8E92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CAA-B295-45AA-96C1-D10BC075BF65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961635-1DDE-4433-9569-80CB8F6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84120-FC18-404D-9449-A547D28D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15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1B5C-8D2A-4EB6-B361-FABAE857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F08B8-FA57-4D4B-86B4-6722CD55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2DCAD-72CC-4FEB-8618-2C9BE254B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C09D3-4ED6-4D1E-B972-1E62D08E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F411-D5E3-425B-AAF3-5EA9E2B69097}" type="datetime1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0952E-D294-40D9-B13F-16E7726E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B67009-6A72-4030-9502-1E30ADAD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002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041DC-74FF-4B80-9F5F-CC308E8C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149AC-3672-4648-8896-9C82D9A2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5D5F2B-A211-4D4B-B706-84E44DD1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BD1A4-1A67-48C9-A5A9-2DE4600B2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976F19-B088-46DA-95BA-1802E2C37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72767E-FA35-49A5-AFA4-B4ED97D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6BB4-905B-4FAC-934B-32368F74C2E8}" type="datetime1">
              <a:rPr lang="es-CL" smtClean="0"/>
              <a:t>22-06-2020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074D9A-C973-49FE-B552-F351E834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0F2E3A-C7A0-489F-8BB6-4D48EAEF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325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2ADDC-DAE2-41E2-A66D-473566F8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11EDA0-9FFE-481D-82F0-9CC3A782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6E7A-12A6-4BD6-AB69-B0161DE5701B}" type="datetime1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C36E94-1E90-48C9-9D0B-37589EAE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3F7569-9A31-42C1-AEA9-01299A83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6445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3FC652-4FFB-4626-9A93-85D97627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FCAF-9310-4049-BC71-D5C360DF15BD}" type="datetime1">
              <a:rPr lang="es-CL" smtClean="0"/>
              <a:t>22-06-2020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041815-25C3-410C-9689-8D66A940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F8AF19-6EE2-4B3F-9348-A44EF119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875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BC03D-4A53-4A61-BCC0-CAC8C5BB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32E4E-A3B9-416B-B1ED-28D550D3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211F53-B491-4C07-A21B-C550358D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33981-A79E-4B45-9597-66C5EE66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00D-ED61-492E-B950-0ADB2E4E106B}" type="datetime1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6987FC-CCE6-4CFC-9028-BF23BF2B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9D5CD-0313-4273-BD2C-CA8E853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2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AB198-51AE-460F-9775-CE722F36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BFA742-04BF-4D37-961F-525C966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FFEFD-59CB-432A-AC9F-9E89DBEA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59CE-382F-4DD3-A033-8DAD5DF97A92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21190D-B9E5-464D-83FF-19F1D622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E9E221-4050-4A54-A5F9-942F9211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223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5F11A-FFC9-4BAA-98CF-AA51EFE7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C668C6-3B17-4496-9A40-E5722C6AE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9FF6C8-5339-4D0C-9E1E-3FA09ED25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754B07-7BA4-4F3A-BF02-064E5D69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7634-DDCF-4A7A-89F5-A66CB0F82B61}" type="datetime1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08DB17-1B6E-4379-A0DB-C4B34AEC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3B7802-F242-4DC4-8D47-0BA0BCEB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656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85E17-A7EB-47B9-8B3E-BB928EC1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B72FB2-342E-4D14-B334-9D849D07F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23264-4C71-499E-9A6F-209CD8BB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87BD-B8E9-41E5-9AD6-7FD7D5650784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BE223-25AD-48D6-B958-618B4814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35F01-6E81-417E-8E54-E7D43A32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72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0E0CF3-E6DD-4F10-9E43-6B63D19B3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A9EE7-85C0-4559-9C21-67C2BCAA1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A4579-B0E0-4373-9F26-CEC39B16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85AF-A609-498C-868F-BFCD0994AABA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717B8-9A61-487B-8A35-FEDA1F11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6B61F1-8548-42E6-BE79-44F55195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40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54A1C-A4C8-46E9-8C67-AC23C513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329D5-A083-4FC4-A83E-4578867C9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8132E-B46F-4EC2-9E06-E5153B6C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E8A2-7C80-460C-A0F1-16DF6F62445C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308FF-4AD0-4F5F-A026-06E30077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C5EE3-B4E8-4283-9210-D4DB33B5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99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FAFE9-E620-4970-8FBB-528C7EBE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F1457A-37AB-41A2-8469-665896D4B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22E71F-40F8-40A5-B401-46617CD9C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4CF5E8-F442-4BA3-9F75-6E26939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106E-0181-4238-BB34-AB13138B4A6B}" type="datetime1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40DB33-0F0E-418E-A91E-A9406847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02DE0F-01A9-4EDA-801A-A0CEA182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0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05289-6FDD-40A3-ABDF-724A0589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F19B56-1F10-43F3-8F82-A23903425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045BC1-D4E5-430A-A26B-70F550172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E5660F-5EB4-4D9F-9C77-4DB068567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C62D07-257A-4006-AB6E-19A86C85A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14F58C-C022-4A58-B685-65E99CD7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11DD-3991-440F-B154-F27010AD3874}" type="datetime1">
              <a:rPr lang="es-CL" smtClean="0"/>
              <a:t>22-06-2020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53271B-52E9-4543-8AA0-18420195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1C932F-9E0C-4B2D-9B06-BA1A9FDE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907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3459D-BE89-4CD2-BA51-9FDC36A8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B63C1A-5D70-4BE6-9A63-853896D4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3BE5-60DE-4DCD-95AD-CC82CE7204EC}" type="datetime1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812529-1E26-4F27-B553-049B7A40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BC2BEE-AC28-4ABF-8ABA-5E761F9E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17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EA1372-0FF5-4DAE-8B07-5ED5B0D0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10E-94E9-4756-BF2F-4FD6DCB6773B}" type="datetime1">
              <a:rPr lang="es-CL" smtClean="0"/>
              <a:t>22-06-2020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AD5B2A-6D89-4B55-8562-CA514390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82CA23-CDAE-4239-A5FF-3515A091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367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9F31C-1455-416E-BA68-F5B6FD58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2DBB93-BDE5-4205-8113-AAB16737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C3DDC-0E71-4A6D-8CFB-D0C1712D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81E933-5D92-4A35-90B3-D22A7CB4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087A-6372-4FCC-8037-41DB54662741}" type="datetime1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8BF340-6561-493A-92A6-322619C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72A35-6094-4BF3-894D-3CA90CA2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794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6E6AF-D6AC-47FE-A2A3-FA60F161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94AC6D-7B45-44B8-BD9A-3CBC15981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ABDCAB-760F-4374-976F-B1F920A48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89E22E-8E04-44EF-A241-CA51FFD4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2955-CE17-456C-BCA4-078E611FFB78}" type="datetime1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050478-02AA-4B65-9679-83A7CEA1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51A8E7-A1E3-4516-B9F2-21F92BB8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880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A8B56A-A739-4DE9-9B3D-8B56CF3D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568D5-B9FD-4884-B265-FF2B96140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D1819-9917-4EA5-9DC4-757C5758F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F5D06-BE38-4973-A6D5-3C09A820E84A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36E69-C167-4679-BB0D-2ABAA7ACD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5E215-B92F-44BD-93F9-5296AF3DA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B4D4-3713-4104-91A8-274456F60C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44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85B410-9F6B-4E7B-AC8F-CEC88A65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A858DC-B2F4-49CF-8E2B-4F024743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7A6DF-54E0-46FF-A20E-ED6A3112D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93E-CFD3-47FE-BCC7-D8274858D5F6}" type="datetime1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3A84B-4236-4CA6-9907-F0C7B08C6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E2A55A-5B23-4F69-ABAC-CBC1671F6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BC64-8165-4654-9E8A-EE2C2B163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9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A391-8377-434D-88A4-9145FD398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latin typeface="Arial Rounded MT Bold" panose="020F0704030504030204" pitchFamily="34" charset="0"/>
              </a:rPr>
              <a:t>Signs</a:t>
            </a:r>
            <a:r>
              <a:rPr lang="es-ES" dirty="0"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latin typeface="Arial Rounded MT Bold" panose="020F0704030504030204" pitchFamily="34" charset="0"/>
              </a:rPr>
              <a:t>around</a:t>
            </a:r>
            <a:r>
              <a:rPr lang="es-ES" dirty="0">
                <a:latin typeface="Arial Rounded MT Bold" panose="020F0704030504030204" pitchFamily="34" charset="0"/>
              </a:rPr>
              <a:t> me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358B5-0058-4A3C-A2E9-96B81C03C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Berlin Sans FB" panose="020E0602020502020306" pitchFamily="34" charset="0"/>
              </a:rPr>
              <a:t>22.06 – 26.06</a:t>
            </a:r>
          </a:p>
          <a:p>
            <a:r>
              <a:rPr lang="es-ES" dirty="0" err="1">
                <a:latin typeface="Berlin Sans FB" panose="020E0602020502020306" pitchFamily="34" charset="0"/>
              </a:rPr>
              <a:t>Kinder</a:t>
            </a:r>
            <a:r>
              <a:rPr lang="es-ES" dirty="0">
                <a:latin typeface="Berlin Sans FB" panose="020E0602020502020306" pitchFamily="34" charset="0"/>
              </a:rPr>
              <a:t> B</a:t>
            </a:r>
          </a:p>
          <a:p>
            <a:r>
              <a:rPr lang="es-ES" dirty="0">
                <a:latin typeface="Berlin Sans FB" panose="020E0602020502020306" pitchFamily="34" charset="0"/>
              </a:rPr>
              <a:t>Miss Francisca Almarza B.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Resultado de imagen para madres dominicas logo">
            <a:extLst>
              <a:ext uri="{FF2B5EF4-FFF2-40B4-BE49-F238E27FC236}">
                <a16:creationId xmlns:a16="http://schemas.microsoft.com/office/drawing/2014/main" id="{B3A53F0B-3263-42BD-A927-D8C4C944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872" y="786417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A6D28CD7-7CC7-4C8D-AC45-C7A66ED8D9B8}"/>
              </a:ext>
            </a:extLst>
          </p:cNvPr>
          <p:cNvSpPr txBox="1">
            <a:spLocks/>
          </p:cNvSpPr>
          <p:nvPr/>
        </p:nvSpPr>
        <p:spPr>
          <a:xfrm>
            <a:off x="1388539" y="1122363"/>
            <a:ext cx="4342960" cy="708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28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5CF31-5A51-42AD-813F-0C2B5EC8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Activity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Pad</a:t>
            </a:r>
            <a:r>
              <a:rPr lang="es-ES" sz="5400" dirty="0">
                <a:latin typeface="Arial Rounded MT Bold" panose="020F0704030504030204" pitchFamily="34" charset="0"/>
              </a:rPr>
              <a:t> p.23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BC8AEF-C38E-4372-8393-84B8930BB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43" y="1901040"/>
            <a:ext cx="5608114" cy="4351338"/>
          </a:xfrm>
        </p:spPr>
      </p:pic>
      <p:pic>
        <p:nvPicPr>
          <p:cNvPr id="6" name="Cut through">
            <a:hlinkClick r:id="" action="ppaction://media"/>
            <a:extLst>
              <a:ext uri="{FF2B5EF4-FFF2-40B4-BE49-F238E27FC236}">
                <a16:creationId xmlns:a16="http://schemas.microsoft.com/office/drawing/2014/main" id="{C724DE59-F8F4-4838-B62C-B25342E35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4878" y="3185318"/>
            <a:ext cx="487363" cy="487363"/>
          </a:xfrm>
          <a:prstGeom prst="rect">
            <a:avLst/>
          </a:prstGeom>
        </p:spPr>
      </p:pic>
      <p:pic>
        <p:nvPicPr>
          <p:cNvPr id="7" name="Color the signs">
            <a:hlinkClick r:id="" action="ppaction://media"/>
            <a:extLst>
              <a:ext uri="{FF2B5EF4-FFF2-40B4-BE49-F238E27FC236}">
                <a16:creationId xmlns:a16="http://schemas.microsoft.com/office/drawing/2014/main" id="{76EE747D-CC3B-4D82-9D5F-B88E7A0346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63440" y="3185317"/>
            <a:ext cx="487363" cy="487363"/>
          </a:xfrm>
          <a:prstGeom prst="rect">
            <a:avLst/>
          </a:prstGeom>
        </p:spPr>
      </p:pic>
      <p:pic>
        <p:nvPicPr>
          <p:cNvPr id="8" name="Play with the signs">
            <a:hlinkClick r:id="" action="ppaction://media"/>
            <a:extLst>
              <a:ext uri="{FF2B5EF4-FFF2-40B4-BE49-F238E27FC236}">
                <a16:creationId xmlns:a16="http://schemas.microsoft.com/office/drawing/2014/main" id="{3A31F8CF-4EA8-49D9-BD43-A4F9D184FB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4877" y="4504277"/>
            <a:ext cx="487363" cy="487363"/>
          </a:xfrm>
          <a:prstGeom prst="rect">
            <a:avLst/>
          </a:prstGeom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7C4CD9CD-2EC8-49B0-93B8-CA31445C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41661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C1BEF-BB64-414F-B5D0-934B76CC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Student’s</a:t>
            </a:r>
            <a:r>
              <a:rPr lang="es-ES" sz="5400" dirty="0">
                <a:latin typeface="Arial Rounded MT Bold" panose="020F0704030504030204" pitchFamily="34" charset="0"/>
              </a:rPr>
              <a:t> Book p. 46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42A2B2-BA38-476F-A489-E34D47F66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52" y="1825625"/>
            <a:ext cx="5772096" cy="4351338"/>
          </a:xfrm>
        </p:spPr>
      </p:pic>
      <p:pic>
        <p:nvPicPr>
          <p:cNvPr id="6" name="Throw a coing">
            <a:hlinkClick r:id="" action="ppaction://media"/>
            <a:extLst>
              <a:ext uri="{FF2B5EF4-FFF2-40B4-BE49-F238E27FC236}">
                <a16:creationId xmlns:a16="http://schemas.microsoft.com/office/drawing/2014/main" id="{73E889E9-6F57-4B56-8294-8A82DF489D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7744" y="3185318"/>
            <a:ext cx="487363" cy="487363"/>
          </a:xfrm>
          <a:prstGeom prst="rect">
            <a:avLst/>
          </a:prstGeom>
        </p:spPr>
      </p:pic>
      <p:pic>
        <p:nvPicPr>
          <p:cNvPr id="8" name="Identify">
            <a:hlinkClick r:id="" action="ppaction://media"/>
            <a:extLst>
              <a:ext uri="{FF2B5EF4-FFF2-40B4-BE49-F238E27FC236}">
                <a16:creationId xmlns:a16="http://schemas.microsoft.com/office/drawing/2014/main" id="{5CB4A642-3EA7-48F8-8DB5-A258AF5AD8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66893" y="3164107"/>
            <a:ext cx="487363" cy="487363"/>
          </a:xfrm>
          <a:prstGeom prst="rect">
            <a:avLst/>
          </a:prstGeom>
        </p:spPr>
      </p:pic>
      <p:pic>
        <p:nvPicPr>
          <p:cNvPr id="9" name="Winner">
            <a:hlinkClick r:id="" action="ppaction://media"/>
            <a:extLst>
              <a:ext uri="{FF2B5EF4-FFF2-40B4-BE49-F238E27FC236}">
                <a16:creationId xmlns:a16="http://schemas.microsoft.com/office/drawing/2014/main" id="{D9DA5DA2-E217-4667-8B11-5A14703C25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66893" y="4494851"/>
            <a:ext cx="487363" cy="487363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DE9DFCB-7C2D-45B5-B592-332DFB0C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2240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2786AB-B6EB-4369-B796-7B6D2E9B8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34" y="1825625"/>
            <a:ext cx="5787932" cy="4351338"/>
          </a:xfrm>
        </p:spPr>
      </p:pic>
      <p:pic>
        <p:nvPicPr>
          <p:cNvPr id="6" name="Make a map">
            <a:hlinkClick r:id="" action="ppaction://media"/>
            <a:extLst>
              <a:ext uri="{FF2B5EF4-FFF2-40B4-BE49-F238E27FC236}">
                <a16:creationId xmlns:a16="http://schemas.microsoft.com/office/drawing/2014/main" id="{4C2D933D-8C72-446C-82DA-58F0762D3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1439" y="3185318"/>
            <a:ext cx="487363" cy="487363"/>
          </a:xfrm>
          <a:prstGeom prst="rect">
            <a:avLst/>
          </a:prstGeom>
        </p:spPr>
      </p:pic>
      <p:pic>
        <p:nvPicPr>
          <p:cNvPr id="7" name="Cut with sci">
            <a:hlinkClick r:id="" action="ppaction://media"/>
            <a:extLst>
              <a:ext uri="{FF2B5EF4-FFF2-40B4-BE49-F238E27FC236}">
                <a16:creationId xmlns:a16="http://schemas.microsoft.com/office/drawing/2014/main" id="{2BFC0623-DB6E-4248-BF2D-44755CA2B9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3198" y="3230094"/>
            <a:ext cx="487363" cy="48736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9ABAC07-2257-4AB9-9FE5-1B4F94D8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Student’s</a:t>
            </a:r>
            <a:r>
              <a:rPr lang="es-ES" sz="5400" dirty="0">
                <a:latin typeface="Arial Rounded MT Bold" panose="020F0704030504030204" pitchFamily="34" charset="0"/>
              </a:rPr>
              <a:t> Book p. 47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C2E5F6C2-6AC5-45B8-AAE2-AB6CE28A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910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516C394-25A2-4B5F-804F-D3D334AA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27" y="1162697"/>
            <a:ext cx="5773746" cy="18972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9600" dirty="0" err="1">
                <a:latin typeface="Arial Rounded MT Bold" panose="020F0704030504030204" pitchFamily="34" charset="0"/>
              </a:rPr>
              <a:t>Thank</a:t>
            </a:r>
            <a:r>
              <a:rPr lang="es-ES" sz="9600" dirty="0">
                <a:latin typeface="Arial Rounded MT Bold" panose="020F0704030504030204" pitchFamily="34" charset="0"/>
              </a:rPr>
              <a:t> </a:t>
            </a:r>
            <a:r>
              <a:rPr lang="es-ES" sz="9600" dirty="0" err="1">
                <a:latin typeface="Arial Rounded MT Bold" panose="020F0704030504030204" pitchFamily="34" charset="0"/>
              </a:rPr>
              <a:t>you</a:t>
            </a:r>
            <a:r>
              <a:rPr lang="es-ES" sz="9600" dirty="0">
                <a:latin typeface="Arial Rounded MT Bold" panose="020F0704030504030204" pitchFamily="34" charset="0"/>
              </a:rPr>
              <a:t>!</a:t>
            </a:r>
            <a:endParaRPr lang="es-CL" sz="9600" dirty="0">
              <a:latin typeface="Arial Rounded MT Bold" panose="020F07040305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E6A7CE3-F87A-43EE-9AF8-B7B239B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11311"/>
            <a:ext cx="10571998" cy="1449371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nice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day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FBEA4530-8EFE-483C-886D-6B5E481D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7" y="3006007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83A0F1-BD89-47CC-B020-C0EEBBDD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934021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71</Words>
  <Application>Microsoft Office PowerPoint</Application>
  <PresentationFormat>Panorámica</PresentationFormat>
  <Paragraphs>16</Paragraphs>
  <Slides>5</Slides>
  <Notes>1</Notes>
  <HiddenSlides>0</HiddenSlides>
  <MMClips>8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Berlin Sans FB</vt:lpstr>
      <vt:lpstr>Calibri</vt:lpstr>
      <vt:lpstr>Calibri Light</vt:lpstr>
      <vt:lpstr>Segoe UI Emoji</vt:lpstr>
      <vt:lpstr>Tema de Office</vt:lpstr>
      <vt:lpstr>1_Tema de Office</vt:lpstr>
      <vt:lpstr>Signs around me</vt:lpstr>
      <vt:lpstr>Activity Pad p.23</vt:lpstr>
      <vt:lpstr>Student’s Book p. 46</vt:lpstr>
      <vt:lpstr>Student’s Book p. 47</vt:lpstr>
      <vt:lpstr>Have a nice day🤗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3</cp:revision>
  <dcterms:created xsi:type="dcterms:W3CDTF">2020-06-22T14:39:29Z</dcterms:created>
  <dcterms:modified xsi:type="dcterms:W3CDTF">2020-06-22T15:31:45Z</dcterms:modified>
</cp:coreProperties>
</file>