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C8152-9441-48AE-B9B9-1DD35BFC65D3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7818-C3D1-4339-B09D-B7669C90D5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584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D33C6-4E36-4AB4-AA89-2E41FFF83AD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9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36BED-BA71-4815-96B0-F5FBCAC1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B9B65F-7391-4704-8AE0-BA77BA327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F593D4-7F2C-4269-978C-C9B9982C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66D-765C-4B83-B674-D9D8D11797DA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931689-64E8-43C3-9C92-817CDB6B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4947-DE22-4ADD-8D46-2A638532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0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6C6AE-5E78-4E5F-A649-6F576539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86370-11F9-4708-8BDB-2B965851C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9D004-744E-4265-B3BE-35FDC63F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3366-338A-4642-B346-2EFA49256360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216D0-D7F4-4990-AA5E-80552F45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82D33-6D88-4A42-A10B-EEB3C8C0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563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4CD70D-2AA4-4107-859D-9E9B49276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1E49E3-D839-44AF-AD40-1957EADC4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A4267-8976-4D45-8080-7379E256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EBE5-41D8-43BF-BD5A-0E9ECC3890B2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94D151-A29C-4850-A799-77B3F08A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2B5DB-2C84-43F4-9E7A-41BBB9BB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8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87DD4-959C-44A4-8B99-AE7FF81D4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433214-AFF3-4D4E-832F-F65C7CEAB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FBDFA-F8D8-40F8-984C-97B82FAA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47AE-1BFD-46E0-BEFC-D167B06DFD7C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67FFA-82FD-4017-8326-48F4A683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3783C1-366D-44E3-B01C-31C15939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48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5E66-CF95-4A98-9369-88BDF6D9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B1D096-84B8-4028-B23E-E652BA4E2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FEB32-A217-49BC-9B98-4488DE38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F75A-C3EB-469A-B4C2-338B51FDEB42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E8788B-73E6-441B-85A5-8CE41B4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1BCFE-C335-4E22-BE99-57E1BD56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39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A2E1A-BFAE-4596-B2E5-87346214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8C0042-828F-47C8-BFFA-D2355F1E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F2E6E-5A26-462D-BE2F-872F23D9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709-F15A-4BA8-92EC-472CC5A8CFC0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1946A-5A50-458D-9220-F438B2BC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DD4AC-8148-4A24-A76E-BB822793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00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83BAC-9DAB-4434-93E2-F4CB8BB5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420B4-B9DD-4271-AEC2-36806F860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53EDC9-A4A0-46E9-B400-61220645F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39CFFA-A1E6-4B75-807C-1996CB6A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D365-60D2-4894-9351-9B09A602B07D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EF5826-4FCB-43A7-8F55-0AABA318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B8C6E0-9328-4015-A9BF-B2B85CCB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4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B2633-F962-49AB-AD61-5E040EE4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4444F-AE4E-4180-BFC5-F0F0174EC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5B36BD-0394-480E-BDEA-8D6B78D9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C95C27-157D-4454-9263-6B5CA2F64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85ED0D-4C03-4692-90B6-83AC23BD3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A9E71E-B432-461A-A616-3F85316F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43B2-E46D-47C2-BFCA-BF16DA5CD020}" type="datetime1">
              <a:rPr lang="es-CL" smtClean="0"/>
              <a:t>25-05-2020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CF42E2-9DEC-44C5-8D5E-2BD2A773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EF12C7-8F73-425F-9518-E048F479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779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E7714-D5D8-4694-91DF-883E8A61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BBD887-6EDE-4AA7-B29C-FF7DD0F4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AA7A-EABB-442B-AB7F-115292A0AA08}" type="datetime1">
              <a:rPr lang="es-CL" smtClean="0"/>
              <a:t>25-05-2020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D2755D-1553-40B1-9824-B11CE5C7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38781A-2534-4620-B4E9-2688297F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6382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1167A0-3BC8-48EE-9924-5B90C479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6DD8-DF84-48CE-A149-AC8065F3B0FA}" type="datetime1">
              <a:rPr lang="es-CL" smtClean="0"/>
              <a:t>25-05-2020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97A8D8-ACFC-463A-B4DC-7DD2A0F1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73F953-A0F4-4D7C-959B-1C2FB8F6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31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2E8ED-9E06-4A84-BFCA-4B40764D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1BDA45-A586-4060-B440-F8B05726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ED678-A780-41FE-A2E5-D3406EC40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F003D5-D26A-4A96-BA6B-839E8995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5D5E-C58F-4362-8923-66852D299664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EDA10-4E63-461E-B0FB-0424C94B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7FCEF-3982-4229-9539-73BE01AB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962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7E9D3-1A78-4557-BB2B-6922C7D5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370A-EDDD-4391-862A-4BB04740D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B25E3C-76AA-4D00-B5DB-12A426D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18EE-71D4-4A5E-98D3-0BE6C44ED147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8206C-7F6C-45E1-ACC3-3C9B898F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0BD159-1E16-4A96-A93C-F000F75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840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989DA-243C-4F35-B0D6-84AB0CAC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8C7FF0-2BEA-46D9-B712-28E7026B6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B25B49-A350-472D-A8E2-B9F409C6D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208B6B-819F-43EB-A9CB-9521255A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77D-1C35-447D-BD40-2B8AB8635D3C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B45EE2-566B-4973-AAB2-3FF60838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7FB12-760C-4716-B9F1-BEB88568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3289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9CD7B-B524-41DB-8094-323C86D2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2821F2-0437-42CB-9B66-ADE9C9F6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D9942-765A-4CAA-B6AC-6D926FA1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FD12-70EA-4009-B846-0A2314F1A2CA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534940-94BD-432C-945F-AB46980A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DC8F9-31B2-4439-A728-BBED5E65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29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DC21F7-E88E-4A65-9BA6-4B988C8F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209310-EAB8-42DE-AF61-F176112E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41F31-1033-4AE7-B741-FDBEB648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7E69-6601-4EB4-A765-42C8B5257F4A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74EF5-22A5-4B10-A8B7-108AD58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74582D-176A-4AD6-BFEC-DD00EA2B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04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C5434-A7B0-4062-A01C-80BDF5D2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D573F-C7E3-4755-86A2-9AED5160D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6296F3-E380-4C82-8516-6000B892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4210-090C-431E-8AA6-172EDF0E54E9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CE34DC-43D3-4747-AF44-DA188BFB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084122-B5C8-4939-A2BE-4DFBF4AE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904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E5E4C-3235-40B7-A6DD-CF839529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60671-AD21-4605-AC70-7B07D98EA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ADCB16-0C05-4ECC-8D42-25CFBB61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59B6E7-7391-43EE-804E-9313460E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ABE8-7683-474A-8AA9-5648116D7A1C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23074D-3A4F-4C51-9F09-E9D448D0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E452AA-3F39-475F-BAC3-6BCCFF7D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34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F5409-A4B5-43A5-A7A0-386778E5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DC24E-C89B-484B-ADC7-5D6B5A342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74E04D-3D1D-46AB-9E2A-8696FB918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8CA821-B297-4134-9E83-EE8F092D9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87F7A5-C5C9-46E5-872E-330D95504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FCDFE9-18DA-491B-B29A-8E3EE46A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C57-DFA0-4F54-AE4A-5D9E3D5D2E42}" type="datetime1">
              <a:rPr lang="es-CL" smtClean="0"/>
              <a:t>25-05-2020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669E3E-E884-43B6-9566-7357B103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2BB254-4DBE-451C-BAD2-3D2CA717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81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F978F-6BB1-4A17-A2EC-1BD668EA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7174CD-BAA0-46A1-9B28-5211DD19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9979-3154-4CFA-9780-610BB402F399}" type="datetime1">
              <a:rPr lang="es-CL" smtClean="0"/>
              <a:t>25-05-2020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4104A0-9811-480B-9633-4AB5995B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CBF081-7097-4934-8137-D7715516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69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BDFB79-8285-4847-B00F-1F1D50C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B70-10C7-43A0-809B-9B88E4D5803C}" type="datetime1">
              <a:rPr lang="es-CL" smtClean="0"/>
              <a:t>25-05-2020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0D54F1-099A-4588-A478-7E912B25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595547-34CB-4E56-BB64-0492708D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176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4BDEB-17F8-4639-94BF-A79763E3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02E23-C658-480D-8ABF-20A02D1D9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09E013-3C18-4BA9-87B5-8D0D4563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806CA6-9FA1-49C5-8701-1FF9BF00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655E-7BC6-4EA1-9D95-F058EAB8B0B4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7B27E5-A487-446D-85C6-C46A18B3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746210-EA88-4E6C-8586-ABBBACE4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52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CA141-6814-490D-AD64-99E2E314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B4FC0A-8A27-4739-9F06-D9D10EEE6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DCF500-4941-4D35-BAA7-9093FFFBF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9DEC0C-8362-4BEA-89E2-86A720F2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B357-6A66-4359-AE8A-71AAC106B746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9B3609-22AA-4022-BE96-5C59BDD8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63DD9-1A59-451F-869A-BC4415B0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72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14475-71E2-4A1D-9858-D0F5379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51382-C8F9-422C-8B24-D1D927CA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A7E5D-D85B-444F-8D9F-6A6918003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922C-D5AA-49F9-98C8-3E6A6E05FBAC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BF301B-C5D3-4980-89D3-2C4793F53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07FAD-E4B8-4D0A-85A7-632CC7EFA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A626-363F-4F63-99B7-87AB3E048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37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23B14B-E7DA-49AA-8F5A-8C2731F9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C652A2-0CEF-41E4-B91D-35148FC0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AC2DA-D10F-4629-B1EE-0D1D666BE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02FB-B561-424C-9CAA-63802654A981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A816D-3F06-44DB-9F99-6EB8A2FAA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2076F-CD78-4347-86DB-538C536A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68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2653E-F40C-408A-A8FA-0D1F85503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Trace, </a:t>
            </a:r>
            <a:r>
              <a:rPr lang="es-ES" dirty="0" err="1">
                <a:latin typeface="Arial Rounded MT Bold" panose="020F0704030504030204" pitchFamily="34" charset="0"/>
              </a:rPr>
              <a:t>draw</a:t>
            </a:r>
            <a:r>
              <a:rPr lang="es-ES" dirty="0">
                <a:latin typeface="Arial Rounded MT Bold" panose="020F0704030504030204" pitchFamily="34" charset="0"/>
              </a:rPr>
              <a:t> and </a:t>
            </a:r>
            <a:r>
              <a:rPr lang="es-ES" dirty="0" err="1">
                <a:latin typeface="Arial Rounded MT Bold" panose="020F0704030504030204" pitchFamily="34" charset="0"/>
              </a:rPr>
              <a:t>say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C89FC10-2B8C-4F21-964D-322D91092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 err="1">
                <a:latin typeface="Berlin Sans FB" panose="020E0602020502020306" pitchFamily="34" charset="0"/>
              </a:rPr>
              <a:t>Kinder</a:t>
            </a:r>
            <a:r>
              <a:rPr lang="es-ES" dirty="0">
                <a:latin typeface="Berlin Sans FB" panose="020E0602020502020306" pitchFamily="34" charset="0"/>
              </a:rPr>
              <a:t> B</a:t>
            </a:r>
          </a:p>
          <a:p>
            <a:r>
              <a:rPr lang="es-ES" dirty="0">
                <a:latin typeface="Berlin Sans FB" panose="020E0602020502020306" pitchFamily="34" charset="0"/>
              </a:rPr>
              <a:t>Miss Francisca Almarza</a:t>
            </a:r>
          </a:p>
          <a:p>
            <a:r>
              <a:rPr lang="es-CL" dirty="0">
                <a:latin typeface="Berlin Sans FB" panose="020E0602020502020306" pitchFamily="34" charset="0"/>
              </a:rPr>
              <a:t>May, 2020</a:t>
            </a:r>
          </a:p>
        </p:txBody>
      </p:sp>
      <p:pic>
        <p:nvPicPr>
          <p:cNvPr id="5" name="Picture 2" descr="Resultado de imagen para madres dominicas logo">
            <a:extLst>
              <a:ext uri="{FF2B5EF4-FFF2-40B4-BE49-F238E27FC236}">
                <a16:creationId xmlns:a16="http://schemas.microsoft.com/office/drawing/2014/main" id="{49165064-F7DD-4FE0-9C61-B92FB697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78" y="658940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CC0EBE14-B2D4-406B-BF2B-C2B3224DE199}"/>
              </a:ext>
            </a:extLst>
          </p:cNvPr>
          <p:cNvSpPr txBox="1">
            <a:spLocks/>
          </p:cNvSpPr>
          <p:nvPr/>
        </p:nvSpPr>
        <p:spPr>
          <a:xfrm>
            <a:off x="1524000" y="1058171"/>
            <a:ext cx="4342960" cy="708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79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48954-491B-411F-85CF-9930FD35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Trace </a:t>
            </a:r>
            <a:r>
              <a:rPr lang="es-ES" sz="5400" dirty="0" err="1">
                <a:latin typeface="Arial Rounded MT Bold" panose="020F0704030504030204" pitchFamily="34" charset="0"/>
              </a:rPr>
              <a:t>the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names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96497F-A67C-4371-B37E-5359ABCCF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/>
          <a:stretch/>
        </p:blipFill>
        <p:spPr>
          <a:xfrm>
            <a:off x="1712535" y="1280639"/>
            <a:ext cx="8766929" cy="5356673"/>
          </a:xfrm>
        </p:spPr>
      </p:pic>
      <p:pic>
        <p:nvPicPr>
          <p:cNvPr id="6" name="Trace the names">
            <a:hlinkClick r:id="" action="ppaction://media"/>
            <a:extLst>
              <a:ext uri="{FF2B5EF4-FFF2-40B4-BE49-F238E27FC236}">
                <a16:creationId xmlns:a16="http://schemas.microsoft.com/office/drawing/2014/main" id="{D947EED5-5477-4E76-AEA1-8CB94824B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4028" y="385623"/>
            <a:ext cx="794372" cy="794372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9EDF2FF-C53F-4AD2-AF41-3EE2B0EF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7487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EC1BB-96F0-4124-91BF-62B1EA2F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Here </a:t>
            </a:r>
            <a:r>
              <a:rPr lang="es-ES" sz="5400" dirty="0" err="1">
                <a:latin typeface="Arial Rounded MT Bold" panose="020F0704030504030204" pitchFamily="34" charset="0"/>
              </a:rPr>
              <a:t>says</a:t>
            </a:r>
            <a:r>
              <a:rPr lang="es-ES" sz="5400" dirty="0">
                <a:latin typeface="Arial Rounded MT Bold" panose="020F0704030504030204" pitchFamily="34" charset="0"/>
              </a:rPr>
              <a:t>…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28DB75F6-FA90-4908-86C2-BA9AEC7F6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7438" r="50960" b="49450"/>
          <a:stretch/>
        </p:blipFill>
        <p:spPr>
          <a:xfrm>
            <a:off x="3247534" y="1599574"/>
            <a:ext cx="5696932" cy="4152709"/>
          </a:xfrm>
        </p:spPr>
      </p:pic>
      <p:pic>
        <p:nvPicPr>
          <p:cNvPr id="5" name="Jump">
            <a:hlinkClick r:id="" action="ppaction://media"/>
            <a:extLst>
              <a:ext uri="{FF2B5EF4-FFF2-40B4-BE49-F238E27FC236}">
                <a16:creationId xmlns:a16="http://schemas.microsoft.com/office/drawing/2014/main" id="{DDFF9943-404F-4A43-B252-43DD6230C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7677" y="2810677"/>
            <a:ext cx="1236646" cy="1236646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26275-1BBA-49D4-8CE9-A47456A1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1552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4559B4E-66FF-49C8-BE6E-2DC31E25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Here </a:t>
            </a:r>
            <a:r>
              <a:rPr lang="es-ES" sz="5400" dirty="0" err="1">
                <a:latin typeface="Arial Rounded MT Bold" panose="020F0704030504030204" pitchFamily="34" charset="0"/>
              </a:rPr>
              <a:t>says</a:t>
            </a:r>
            <a:r>
              <a:rPr lang="es-ES" sz="5400" dirty="0">
                <a:latin typeface="Arial Rounded MT Bold" panose="020F0704030504030204" pitchFamily="34" charset="0"/>
              </a:rPr>
              <a:t>…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82A955-EE6F-4AF7-AB8E-971C76F24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8" t="8305" r="2544" b="50533"/>
          <a:stretch/>
        </p:blipFill>
        <p:spPr>
          <a:xfrm>
            <a:off x="3077066" y="1690688"/>
            <a:ext cx="6037868" cy="4217626"/>
          </a:xfrm>
        </p:spPr>
      </p:pic>
      <p:pic>
        <p:nvPicPr>
          <p:cNvPr id="6" name="Read">
            <a:hlinkClick r:id="" action="ppaction://media"/>
            <a:extLst>
              <a:ext uri="{FF2B5EF4-FFF2-40B4-BE49-F238E27FC236}">
                <a16:creationId xmlns:a16="http://schemas.microsoft.com/office/drawing/2014/main" id="{B14D142E-88D5-475E-8D76-B894D583E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6138" y="2829138"/>
            <a:ext cx="1271522" cy="1271522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8DE8E12-B0AE-449D-A842-5243B084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1057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78E54D-FD14-4415-8F24-377B26AC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Here </a:t>
            </a:r>
            <a:r>
              <a:rPr lang="es-ES" sz="5400" dirty="0" err="1">
                <a:latin typeface="Arial Rounded MT Bold" panose="020F0704030504030204" pitchFamily="34" charset="0"/>
              </a:rPr>
              <a:t>says</a:t>
            </a:r>
            <a:r>
              <a:rPr lang="es-ES" sz="5400" dirty="0">
                <a:latin typeface="Arial Rounded MT Bold" panose="020F0704030504030204" pitchFamily="34" charset="0"/>
              </a:rPr>
              <a:t>…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774BEB8-A244-45E3-A013-FE7A6E1A9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50117" r="50818" b="7855"/>
          <a:stretch/>
        </p:blipFill>
        <p:spPr>
          <a:xfrm>
            <a:off x="3083564" y="1828799"/>
            <a:ext cx="6024871" cy="4176075"/>
          </a:xfrm>
        </p:spPr>
      </p:pic>
      <p:pic>
        <p:nvPicPr>
          <p:cNvPr id="6" name="Draw">
            <a:hlinkClick r:id="" action="ppaction://media"/>
            <a:extLst>
              <a:ext uri="{FF2B5EF4-FFF2-40B4-BE49-F238E27FC236}">
                <a16:creationId xmlns:a16="http://schemas.microsoft.com/office/drawing/2014/main" id="{11C8A114-B75F-499F-9FC7-C786E3771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2963" y="3212805"/>
            <a:ext cx="1246073" cy="1246073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A887150-D2D5-4B9E-881F-2D153CDA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1817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6E48A5F-C5D8-4FAB-8A9B-C49E9CA3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Here </a:t>
            </a:r>
            <a:r>
              <a:rPr lang="es-ES" sz="5400" dirty="0" err="1">
                <a:latin typeface="Arial Rounded MT Bold" panose="020F0704030504030204" pitchFamily="34" charset="0"/>
              </a:rPr>
              <a:t>says</a:t>
            </a:r>
            <a:r>
              <a:rPr lang="es-ES" sz="5400" dirty="0">
                <a:latin typeface="Arial Rounded MT Bold" panose="020F0704030504030204" pitchFamily="34" charset="0"/>
              </a:rPr>
              <a:t>…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831C25-EBB6-472A-8573-3816F6314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3" t="50334" r="2384" b="6988"/>
          <a:stretch/>
        </p:blipFill>
        <p:spPr>
          <a:xfrm>
            <a:off x="3073129" y="1790734"/>
            <a:ext cx="6045741" cy="4253609"/>
          </a:xfrm>
        </p:spPr>
      </p:pic>
      <p:pic>
        <p:nvPicPr>
          <p:cNvPr id="6" name="Run">
            <a:hlinkClick r:id="" action="ppaction://media"/>
            <a:extLst>
              <a:ext uri="{FF2B5EF4-FFF2-40B4-BE49-F238E27FC236}">
                <a16:creationId xmlns:a16="http://schemas.microsoft.com/office/drawing/2014/main" id="{AF92B7F2-A138-47F7-8307-B96C4A8A1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1817" y="3250512"/>
            <a:ext cx="1208366" cy="1208366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F5A603E-ADAD-4C19-888F-E60897F9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0926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CA60B-58D9-4211-AEE6-371DEB3F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Draw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yourself</a:t>
            </a:r>
            <a:r>
              <a:rPr lang="es-ES" sz="5400" dirty="0">
                <a:latin typeface="Arial Rounded MT Bold" panose="020F0704030504030204" pitchFamily="34" charset="0"/>
              </a:rPr>
              <a:t>!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E0F72A8-9399-4EC1-B16D-DAACEB61E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18" y="2392052"/>
            <a:ext cx="5721964" cy="3571154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6A07317-A5EF-4A26-BF7F-1A92F0DE4800}"/>
              </a:ext>
            </a:extLst>
          </p:cNvPr>
          <p:cNvSpPr txBox="1"/>
          <p:nvPr/>
        </p:nvSpPr>
        <p:spPr>
          <a:xfrm>
            <a:off x="838200" y="1525922"/>
            <a:ext cx="310373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Berlin Sans FB" panose="020E0602020502020306" pitchFamily="34" charset="0"/>
              </a:rPr>
              <a:t>Here </a:t>
            </a:r>
            <a:r>
              <a:rPr lang="es-ES" sz="2800" dirty="0" err="1">
                <a:latin typeface="Berlin Sans FB" panose="020E0602020502020306" pitchFamily="34" charset="0"/>
              </a:rPr>
              <a:t>is</a:t>
            </a:r>
            <a:r>
              <a:rPr lang="es-ES" sz="2800" dirty="0">
                <a:latin typeface="Berlin Sans FB" panose="020E0602020502020306" pitchFamily="34" charset="0"/>
              </a:rPr>
              <a:t> </a:t>
            </a:r>
            <a:r>
              <a:rPr lang="es-ES" sz="2800" dirty="0" err="1">
                <a:latin typeface="Berlin Sans FB" panose="020E0602020502020306" pitchFamily="34" charset="0"/>
              </a:rPr>
              <a:t>an</a:t>
            </a:r>
            <a:r>
              <a:rPr lang="es-ES" sz="2800" dirty="0">
                <a:latin typeface="Berlin Sans FB" panose="020E0602020502020306" pitchFamily="34" charset="0"/>
              </a:rPr>
              <a:t> </a:t>
            </a:r>
            <a:r>
              <a:rPr lang="es-ES" sz="2800" dirty="0" err="1">
                <a:latin typeface="Berlin Sans FB" panose="020E0602020502020306" pitchFamily="34" charset="0"/>
              </a:rPr>
              <a:t>example</a:t>
            </a:r>
            <a:r>
              <a:rPr lang="es-ES" sz="2800" dirty="0">
                <a:latin typeface="Berlin Sans FB" panose="020E0602020502020306" pitchFamily="34" charset="0"/>
              </a:rPr>
              <a:t>:</a:t>
            </a:r>
            <a:endParaRPr lang="es-CL" sz="2800" dirty="0">
              <a:latin typeface="Berlin Sans FB" panose="020E0602020502020306" pitchFamily="34" charset="0"/>
            </a:endParaRPr>
          </a:p>
        </p:txBody>
      </p:sp>
      <p:pic>
        <p:nvPicPr>
          <p:cNvPr id="10" name="Draw yourself 4">
            <a:hlinkClick r:id="" action="ppaction://media"/>
            <a:extLst>
              <a:ext uri="{FF2B5EF4-FFF2-40B4-BE49-F238E27FC236}">
                <a16:creationId xmlns:a16="http://schemas.microsoft.com/office/drawing/2014/main" id="{2106F3FD-4D1A-4476-8A5E-4A7E5E25A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3874" y="642924"/>
            <a:ext cx="760638" cy="760638"/>
          </a:xfrm>
          <a:prstGeom prst="rect">
            <a:avLst/>
          </a:prstGeom>
        </p:spPr>
      </p:pic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BA9AB460-C9F5-471D-843F-B877653E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5963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516C394-25A2-4B5F-804F-D3D334AA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127" y="1162697"/>
            <a:ext cx="5773746" cy="18972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9600" dirty="0" err="1">
                <a:latin typeface="Arial Rounded MT Bold" panose="020F0704030504030204" pitchFamily="34" charset="0"/>
              </a:rPr>
              <a:t>Thank</a:t>
            </a:r>
            <a:r>
              <a:rPr lang="es-ES" sz="9600" dirty="0">
                <a:latin typeface="Arial Rounded MT Bold" panose="020F0704030504030204" pitchFamily="34" charset="0"/>
              </a:rPr>
              <a:t> </a:t>
            </a:r>
            <a:r>
              <a:rPr lang="es-ES" sz="9600" dirty="0" err="1">
                <a:latin typeface="Arial Rounded MT Bold" panose="020F0704030504030204" pitchFamily="34" charset="0"/>
              </a:rPr>
              <a:t>you</a:t>
            </a:r>
            <a:r>
              <a:rPr lang="es-ES" sz="9600" dirty="0">
                <a:latin typeface="Arial Rounded MT Bold" panose="020F0704030504030204" pitchFamily="34" charset="0"/>
              </a:rPr>
              <a:t>!</a:t>
            </a:r>
            <a:endParaRPr lang="es-CL" sz="9600" dirty="0">
              <a:latin typeface="Arial Rounded MT Bold" panose="020F0704030504030204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E6A7CE3-F87A-43EE-9AF8-B7B239BD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11311"/>
            <a:ext cx="10571998" cy="1449371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Have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nice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day</a:t>
            </a:r>
            <a:r>
              <a:rPr lang="es-CL" dirty="0">
                <a:latin typeface="Segoe UI Emoji" panose="020B0502040204020203" pitchFamily="34" charset="0"/>
              </a:rPr>
              <a:t>🤗</a:t>
            </a:r>
            <a:br>
              <a:rPr lang="es-CL" dirty="0"/>
            </a:b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CL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ector gratis de Niños saludando en su regreso a la escuela">
            <a:extLst>
              <a:ext uri="{FF2B5EF4-FFF2-40B4-BE49-F238E27FC236}">
                <a16:creationId xmlns:a16="http://schemas.microsoft.com/office/drawing/2014/main" id="{FBEA4530-8EFE-483C-886D-6B5E481D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47" y="3006007"/>
            <a:ext cx="3044906" cy="304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83A0F1-BD89-47CC-B020-C0EEBBDD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538489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97</Words>
  <Application>Microsoft Office PowerPoint</Application>
  <PresentationFormat>Panorámica</PresentationFormat>
  <Paragraphs>23</Paragraphs>
  <Slides>8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Berlin Sans FB</vt:lpstr>
      <vt:lpstr>Calibri</vt:lpstr>
      <vt:lpstr>Calibri Light</vt:lpstr>
      <vt:lpstr>Segoe UI Emoji</vt:lpstr>
      <vt:lpstr>Tema de Office</vt:lpstr>
      <vt:lpstr>1_Tema de Office</vt:lpstr>
      <vt:lpstr>Trace, draw and say</vt:lpstr>
      <vt:lpstr>Trace the names</vt:lpstr>
      <vt:lpstr>Here says…</vt:lpstr>
      <vt:lpstr>Here says…</vt:lpstr>
      <vt:lpstr>Here says…</vt:lpstr>
      <vt:lpstr>Here says…</vt:lpstr>
      <vt:lpstr>Draw yourself!</vt:lpstr>
      <vt:lpstr>Have a nice day🤗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Almarza Benavente</dc:creator>
  <cp:lastModifiedBy>Francisca Almarza Benavente</cp:lastModifiedBy>
  <cp:revision>2</cp:revision>
  <dcterms:created xsi:type="dcterms:W3CDTF">2020-05-25T16:19:57Z</dcterms:created>
  <dcterms:modified xsi:type="dcterms:W3CDTF">2020-05-25T16:35:08Z</dcterms:modified>
</cp:coreProperties>
</file>