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CAB0D-A543-4250-938F-A8064EF8A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367C2-E959-437C-9373-BAC231A5F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02BDA7-0B51-401C-A42D-6AB1A122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DC728-9BF7-4583-AC8F-4EB185B6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2E9DEC-6EDC-4222-95AC-6428AF10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611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12108-8BD0-4CF7-8DE9-ADFDC596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967263-8834-417E-883D-C5D1A27CF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7E78A-E7FF-4390-A23C-DE6AEED2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1E747-D701-4EBA-9503-CAA24BC8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B61C3E-DB7A-48D8-BF80-24BE3ECA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7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CE170C-E1B8-4840-A5CC-8891A51A7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110BFB-C44E-4183-9A3C-5519DDE7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101E3D-2E5A-4B38-AEE9-01391C41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551942-0AA1-4C81-9DA4-35476022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DEC95-5FF2-461D-91C4-3ED8987C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239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54133-B23F-48F6-8DF4-5DDB1C3C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0B33E-73A6-4AD1-94A3-1949BA5EA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83134-42FB-40CB-B1BE-C861AC588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315D80-FDFF-4402-A58F-686C2F56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434799-42B4-4395-A829-C4F39645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03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A4BEB-AE38-4E68-A35D-9382FA2F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79A646-34D9-49A0-8D26-7D9B1A377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D45B7-B34F-4873-81EB-091A42B0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EE7B6-B71A-4CFD-A260-2C46B833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1378E4-19E0-4C96-AD23-9CA1F5F1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652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ADEF8-653F-436F-AED0-7046DC4E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0AF289-E255-4FDF-9D0C-31A780270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037165-9493-46C4-86E7-7DDB6478E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E1F694-D1CC-45DB-8FB5-8914CE6B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28E86A-AF58-4CD5-8CA6-EB67EF55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6F8E9A-3DA1-4F16-98F0-558ED65F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666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066B9-7E0B-4FE1-840B-D0BF2598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194A35-409F-42DA-B7E8-1754CF69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0929E1-98A5-4684-9BE2-88B0BA8D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E215B9-0337-4B12-8350-232C1DA33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B53D0B-2DDD-4B92-B497-49376EBC1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EA38C6-F3EA-4510-B873-BADE27A2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9E459A-48DE-4D95-A3B1-1B216DF2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FA446D-E59D-432F-9727-6CCD90F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32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195E2-03FF-4916-B16B-5C0D5C96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28730D-0410-423F-B830-7DFB431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EDE7E2-11F6-4A9A-86F5-74FBC1B2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CB5C7D-F44B-4085-90EF-891D4587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24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F20EC5-B47E-4304-8BC6-B2EDF699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5CD327-C5F8-4A79-B2F5-D9F7D4DA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FFAD3F-A209-4F2D-8C89-49C4EB9C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174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21A1-F38E-4070-B268-9B64CA0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13C49-4F12-4D6D-9EFB-CDAE69CB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7D8489-E946-4D0D-9D1F-463FE57A3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048568-425D-455A-A068-B78FD3D4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1A7E7E-29B5-4E14-AE93-31EE2C8D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3C5EC4-3478-4C1C-B279-12F26468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875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39479-93E7-466F-9186-94136E3A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67AA50-B810-43D5-92CD-EE08C09E7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67618B-2B64-4923-B635-75E4331A0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13AD9-7990-4D2D-B6D8-E8B0FEE0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35264C-8B19-46DF-8B9C-45965215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155510-400E-4053-BF7A-7FB3B205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77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C29D2D-4940-45D3-8DD0-7D38E09E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95E3D0-41D0-45AF-A4F6-5DE0F100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F8318-61A6-4C9F-B74B-A7CD17006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7CFA-355E-457D-B5CE-A9BD36FAD618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0728D2-5114-4E00-9D40-328713C58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CF4AFD-6AEC-4A8B-B604-C85869755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0E90-AB5C-4CD2-BD63-EDA6BC777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318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9.jpe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8.jpeg"/><Relationship Id="rId2" Type="http://schemas.openxmlformats.org/officeDocument/2006/relationships/audio" Target="../media/media2.m4a"/><Relationship Id="rId16" Type="http://schemas.openxmlformats.org/officeDocument/2006/relationships/image" Target="../media/image5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slideLayout" Target="../slideLayouts/slideLayout2.xml"/><Relationship Id="rId5" Type="http://schemas.microsoft.com/office/2007/relationships/media" Target="../media/media4.m4a"/><Relationship Id="rId15" Type="http://schemas.openxmlformats.org/officeDocument/2006/relationships/image" Target="../media/image11.jpe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hyperlink" Target="https://www.dado-virtual.com/1-dados/4-caras.html" TargetMode="External"/><Relationship Id="rId4" Type="http://schemas.openxmlformats.org/officeDocument/2006/relationships/hyperlink" Target="mailto:falmarza@mmddconcepcion.c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56D07-3E5A-47E5-AC2E-164927CD4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Segmentación silábica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A55C47-435F-486E-984B-5A44AF519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Nivel: Kínder B</a:t>
            </a:r>
          </a:p>
          <a:p>
            <a:r>
              <a:rPr lang="es-ES" dirty="0"/>
              <a:t>Fecha: 01/04/2020</a:t>
            </a:r>
          </a:p>
          <a:p>
            <a:r>
              <a:rPr lang="es-ES" dirty="0"/>
              <a:t>Miss Francisca Almarza B.</a:t>
            </a:r>
            <a:endParaRPr lang="es-CL" dirty="0"/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A3D2B547-19C8-4AF3-A059-C902A89C7C85}"/>
              </a:ext>
            </a:extLst>
          </p:cNvPr>
          <p:cNvSpPr txBox="1">
            <a:spLocks/>
          </p:cNvSpPr>
          <p:nvPr/>
        </p:nvSpPr>
        <p:spPr>
          <a:xfrm>
            <a:off x="1200001" y="598759"/>
            <a:ext cx="4898276" cy="10238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Departamento de Educación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Parvularia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Colegio Madres Dominicas Concepción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 descr="Resultado de imagen para madres dominicas logo">
            <a:extLst>
              <a:ext uri="{FF2B5EF4-FFF2-40B4-BE49-F238E27FC236}">
                <a16:creationId xmlns:a16="http://schemas.microsoft.com/office/drawing/2014/main" id="{640CE522-0641-43D1-853F-42894791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956" y="536037"/>
            <a:ext cx="1082044" cy="13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1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69A8E-DEF7-4ED7-8C5B-2AEF0F55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¡Demuéstrame cuánto haz aprendido!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62154-1A08-4A20-9B95-E7706083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/>
              <a:t>¿Cuántas sílabas tiene mi nombre?</a:t>
            </a: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la cantidad de sílabas que corresponde</a:t>
            </a:r>
          </a:p>
          <a:p>
            <a:endParaRPr lang="es-CL" dirty="0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36CF0EE-7ADB-474C-900C-37B1A68F3433}"/>
              </a:ext>
            </a:extLst>
          </p:cNvPr>
          <p:cNvSpPr/>
          <p:nvPr/>
        </p:nvSpPr>
        <p:spPr>
          <a:xfrm>
            <a:off x="3442366" y="44413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5" name="Rectángulo 4">
            <a:hlinkClick r:id="rId4" action="ppaction://hlinksldjump"/>
            <a:extLst>
              <a:ext uri="{FF2B5EF4-FFF2-40B4-BE49-F238E27FC236}">
                <a16:creationId xmlns:a16="http://schemas.microsoft.com/office/drawing/2014/main" id="{490EE13C-AA35-4CAA-B22B-E8D65937E65B}"/>
              </a:ext>
            </a:extLst>
          </p:cNvPr>
          <p:cNvSpPr/>
          <p:nvPr/>
        </p:nvSpPr>
        <p:spPr>
          <a:xfrm>
            <a:off x="5277596" y="44413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6" name="Rectángulo 5">
            <a:hlinkClick r:id="rId5" action="ppaction://hlinksldjump"/>
            <a:extLst>
              <a:ext uri="{FF2B5EF4-FFF2-40B4-BE49-F238E27FC236}">
                <a16:creationId xmlns:a16="http://schemas.microsoft.com/office/drawing/2014/main" id="{14B7828C-C717-4502-9F20-870E64366557}"/>
              </a:ext>
            </a:extLst>
          </p:cNvPr>
          <p:cNvSpPr/>
          <p:nvPr/>
        </p:nvSpPr>
        <p:spPr>
          <a:xfrm>
            <a:off x="7092926" y="44413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026" name="Picture 2" descr="Buscar Educadora De Parvulos en Rastro.Com - Avisos clasificados ...">
            <a:extLst>
              <a:ext uri="{FF2B5EF4-FFF2-40B4-BE49-F238E27FC236}">
                <a16:creationId xmlns:a16="http://schemas.microsoft.com/office/drawing/2014/main" id="{5333C776-DAC7-46BA-8495-39AE7453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027" y="32007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ilabas1">
            <a:hlinkClick r:id="" action="ppaction://media"/>
            <a:extLst>
              <a:ext uri="{FF2B5EF4-FFF2-40B4-BE49-F238E27FC236}">
                <a16:creationId xmlns:a16="http://schemas.microsoft.com/office/drawing/2014/main" id="{B4AD5520-A743-4946-AD7A-D14BF7226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2318" y="2341569"/>
            <a:ext cx="487363" cy="48736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93BCA-2411-4934-BCA1-7B870D8B375B}"/>
              </a:ext>
            </a:extLst>
          </p:cNvPr>
          <p:cNvSpPr txBox="1"/>
          <p:nvPr/>
        </p:nvSpPr>
        <p:spPr>
          <a:xfrm>
            <a:off x="3003973" y="3983213"/>
            <a:ext cx="561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A) 		B) 		C)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4447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3F378-6CD5-493C-A33D-159272E2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¡Correcto!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hlinkClick r:id="rId2" action="ppaction://hlinksldjump"/>
            <a:extLst>
              <a:ext uri="{FF2B5EF4-FFF2-40B4-BE49-F238E27FC236}">
                <a16:creationId xmlns:a16="http://schemas.microsoft.com/office/drawing/2014/main" id="{8BBC69BD-CBA1-4F66-9153-0C6D33DBB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66" y="1857983"/>
            <a:ext cx="6363657" cy="5000017"/>
          </a:xfrm>
        </p:spPr>
      </p:pic>
    </p:spTree>
    <p:extLst>
      <p:ext uri="{BB962C8B-B14F-4D97-AF65-F5344CB8AC3E}">
        <p14:creationId xmlns:p14="http://schemas.microsoft.com/office/powerpoint/2010/main" val="204031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3F378-6CD5-493C-A33D-159272E2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Inténtalo otra vez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hlinkClick r:id="rId2" action="ppaction://hlinksldjump"/>
            <a:extLst>
              <a:ext uri="{FF2B5EF4-FFF2-40B4-BE49-F238E27FC236}">
                <a16:creationId xmlns:a16="http://schemas.microsoft.com/office/drawing/2014/main" id="{8A17A600-65B5-4F96-9D8E-96777955B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63" y="1690688"/>
            <a:ext cx="4708139" cy="5167312"/>
          </a:xfrm>
        </p:spPr>
      </p:pic>
    </p:spTree>
    <p:extLst>
      <p:ext uri="{BB962C8B-B14F-4D97-AF65-F5344CB8AC3E}">
        <p14:creationId xmlns:p14="http://schemas.microsoft.com/office/powerpoint/2010/main" val="168863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9F131-120B-4180-A496-33DF9FD2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87850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600" dirty="0">
                <a:latin typeface="Arial Rounded MT Bold" panose="020F0704030504030204" pitchFamily="34" charset="0"/>
              </a:rPr>
              <a:t>Si puedes, imprime esta página, lee (con ayuda de tus papás) y responde. Si no, responde en un papel:</a:t>
            </a:r>
            <a:endParaRPr lang="es-CL" sz="3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2A61F27-49B4-4E43-8F4B-CE04733E2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301997"/>
              </p:ext>
            </p:extLst>
          </p:nvPr>
        </p:nvGraphicFramePr>
        <p:xfrm>
          <a:off x="838203" y="2830749"/>
          <a:ext cx="10496358" cy="25603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68427">
                  <a:extLst>
                    <a:ext uri="{9D8B030D-6E8A-4147-A177-3AD203B41FA5}">
                      <a16:colId xmlns:a16="http://schemas.microsoft.com/office/drawing/2014/main" val="4205820616"/>
                    </a:ext>
                  </a:extLst>
                </a:gridCol>
                <a:gridCol w="3521413">
                  <a:extLst>
                    <a:ext uri="{9D8B030D-6E8A-4147-A177-3AD203B41FA5}">
                      <a16:colId xmlns:a16="http://schemas.microsoft.com/office/drawing/2014/main" val="2987965856"/>
                    </a:ext>
                  </a:extLst>
                </a:gridCol>
                <a:gridCol w="3406518">
                  <a:extLst>
                    <a:ext uri="{9D8B030D-6E8A-4147-A177-3AD203B41FA5}">
                      <a16:colId xmlns:a16="http://schemas.microsoft.com/office/drawing/2014/main" val="543468802"/>
                    </a:ext>
                  </a:extLst>
                </a:gridCol>
              </a:tblGrid>
              <a:tr h="7879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¿Cuántas sílabas tiene tu nombre?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¿Cuántas sílabas tiene el nombre de tu mamá?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¿Cuántas sílabas tiene el nombre de tu amigo/a?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66264"/>
                  </a:ext>
                </a:extLst>
              </a:tr>
              <a:tr h="177240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02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97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977B3-3726-42D5-A7D6-6067D8C1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Busca en tu casa, objetos con 1, 2, 3 y 4 sílabas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4C88F6-35A0-4959-9D0E-2129D543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Por ejemplo…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0F6B9A-782C-4C4D-BF9F-B71221753B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6896" y="3032213"/>
            <a:ext cx="3180844" cy="23856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30917D-136D-43DF-A45E-BC29EF29CC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305" y="3032213"/>
            <a:ext cx="3180845" cy="23856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493809-6079-461F-AEC6-BE60707670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8371" y="3032213"/>
            <a:ext cx="3180843" cy="23856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20F03F-61A8-4C76-B5E6-97A89FBD71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9840" y="3032214"/>
            <a:ext cx="3180849" cy="2385636"/>
          </a:xfrm>
          <a:prstGeom prst="rect">
            <a:avLst/>
          </a:prstGeom>
        </p:spPr>
      </p:pic>
      <p:pic>
        <p:nvPicPr>
          <p:cNvPr id="12" name="Silabas2">
            <a:hlinkClick r:id="" action="ppaction://media"/>
            <a:extLst>
              <a:ext uri="{FF2B5EF4-FFF2-40B4-BE49-F238E27FC236}">
                <a16:creationId xmlns:a16="http://schemas.microsoft.com/office/drawing/2014/main" id="{4DCBDFCD-7E40-485D-B388-25EDF8F3C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96000" y="1742753"/>
            <a:ext cx="487363" cy="487363"/>
          </a:xfrm>
          <a:prstGeom prst="rect">
            <a:avLst/>
          </a:prstGeom>
        </p:spPr>
      </p:pic>
      <p:pic>
        <p:nvPicPr>
          <p:cNvPr id="13" name="Silabas3">
            <a:hlinkClick r:id="" action="ppaction://media"/>
            <a:extLst>
              <a:ext uri="{FF2B5EF4-FFF2-40B4-BE49-F238E27FC236}">
                <a16:creationId xmlns:a16="http://schemas.microsoft.com/office/drawing/2014/main" id="{95E7158A-AE3A-4811-A249-A6A8B9C3DD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8045" y="5933281"/>
            <a:ext cx="487363" cy="487363"/>
          </a:xfrm>
          <a:prstGeom prst="rect">
            <a:avLst/>
          </a:prstGeom>
        </p:spPr>
      </p:pic>
      <p:pic>
        <p:nvPicPr>
          <p:cNvPr id="14" name="Silaba4">
            <a:hlinkClick r:id="" action="ppaction://media"/>
            <a:extLst>
              <a:ext uri="{FF2B5EF4-FFF2-40B4-BE49-F238E27FC236}">
                <a16:creationId xmlns:a16="http://schemas.microsoft.com/office/drawing/2014/main" id="{E0642FB2-41BA-4047-BD10-BFD39D646E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57747" y="5933280"/>
            <a:ext cx="487363" cy="487363"/>
          </a:xfrm>
          <a:prstGeom prst="rect">
            <a:avLst/>
          </a:prstGeom>
        </p:spPr>
      </p:pic>
      <p:pic>
        <p:nvPicPr>
          <p:cNvPr id="15" name="Silabas5">
            <a:hlinkClick r:id="" action="ppaction://media"/>
            <a:extLst>
              <a:ext uri="{FF2B5EF4-FFF2-40B4-BE49-F238E27FC236}">
                <a16:creationId xmlns:a16="http://schemas.microsoft.com/office/drawing/2014/main" id="{DACA6636-87A5-45A2-9741-3B8DD360406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75502" y="5933280"/>
            <a:ext cx="487363" cy="487363"/>
          </a:xfrm>
          <a:prstGeom prst="rect">
            <a:avLst/>
          </a:prstGeom>
        </p:spPr>
      </p:pic>
      <p:pic>
        <p:nvPicPr>
          <p:cNvPr id="16" name="Silabas6">
            <a:hlinkClick r:id="" action="ppaction://media"/>
            <a:extLst>
              <a:ext uri="{FF2B5EF4-FFF2-40B4-BE49-F238E27FC236}">
                <a16:creationId xmlns:a16="http://schemas.microsoft.com/office/drawing/2014/main" id="{02D81D78-7F79-4D28-A360-C80BE69709A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960273" y="5933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1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7681A-D7D6-4390-9140-30C1DEA3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terminar… ¡Un desafío!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25DD3-9585-4A40-A390-11EBCA542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Haz rodar este dado virtual</a:t>
            </a:r>
            <a:r>
              <a:rPr lang="es-CL" dirty="0"/>
              <a:t>:  </a:t>
            </a:r>
          </a:p>
          <a:p>
            <a:pPr algn="just"/>
            <a:endParaRPr lang="es-CL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dirty="0"/>
              <a:t>Con el número que te salga, di una palabra con esa cantidad de sílabas. Hazlo cuantas veces quieras.</a:t>
            </a:r>
          </a:p>
          <a:p>
            <a:pPr marL="0" indent="0" algn="just">
              <a:buNone/>
            </a:pPr>
            <a:r>
              <a:rPr lang="es-ES" dirty="0"/>
              <a:t>No olvides mandar fotos o videos de lo que hiciste en esta actividad a mi correo </a:t>
            </a:r>
            <a:r>
              <a:rPr lang="es-ES" dirty="0">
                <a:hlinkClick r:id="rId4"/>
              </a:rPr>
              <a:t>falmarza@mmddconcepcion.cl</a:t>
            </a:r>
            <a:endParaRPr lang="es-CL" dirty="0"/>
          </a:p>
        </p:txBody>
      </p:sp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DB377B68-692B-4F25-B470-0388674B37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728" t="43972" r="42473" b="23547"/>
          <a:stretch/>
        </p:blipFill>
        <p:spPr>
          <a:xfrm>
            <a:off x="5132961" y="1825625"/>
            <a:ext cx="1926078" cy="2227634"/>
          </a:xfrm>
          <a:prstGeom prst="rect">
            <a:avLst/>
          </a:prstGeom>
        </p:spPr>
      </p:pic>
      <p:pic>
        <p:nvPicPr>
          <p:cNvPr id="5" name="Elefante">
            <a:hlinkClick r:id="" action="ppaction://media"/>
            <a:extLst>
              <a:ext uri="{FF2B5EF4-FFF2-40B4-BE49-F238E27FC236}">
                <a16:creationId xmlns:a16="http://schemas.microsoft.com/office/drawing/2014/main" id="{0C4EEC70-2468-41B5-AE43-08F83CB529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83058" y="2611699"/>
            <a:ext cx="1357346" cy="13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516C394-25A2-4B5F-804F-D3D334AA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250" y="807087"/>
            <a:ext cx="5665500" cy="1897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9600" dirty="0">
                <a:latin typeface="Arial Rounded MT Bold" panose="020F0704030504030204" pitchFamily="34" charset="0"/>
              </a:rPr>
              <a:t>¡Gracias!</a:t>
            </a:r>
            <a:endParaRPr lang="es-CL" sz="9600" dirty="0">
              <a:latin typeface="Arial Rounded MT Bold" panose="020F0704030504030204" pitchFamily="34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9E6A7CE3-F87A-43EE-9AF8-B7B239BD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11311"/>
            <a:ext cx="10571998" cy="1449371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Ten un buen día </a:t>
            </a:r>
            <a:r>
              <a:rPr lang="es-CL" dirty="0">
                <a:latin typeface="Segoe UI Emoji" panose="020B0502040204020203" pitchFamily="34" charset="0"/>
              </a:rPr>
              <a:t>🤗</a:t>
            </a:r>
            <a:br>
              <a:rPr lang="es-CL" dirty="0"/>
            </a:b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s-CL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Vector gratis de Niños saludando en su regreso a la escuela">
            <a:extLst>
              <a:ext uri="{FF2B5EF4-FFF2-40B4-BE49-F238E27FC236}">
                <a16:creationId xmlns:a16="http://schemas.microsoft.com/office/drawing/2014/main" id="{FBEA4530-8EFE-483C-886D-6B5E481D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47" y="3006007"/>
            <a:ext cx="3044906" cy="3044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89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201</Words>
  <Application>Microsoft Office PowerPoint</Application>
  <PresentationFormat>Panorámica</PresentationFormat>
  <Paragraphs>32</Paragraphs>
  <Slides>8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Segoe UI Emoji</vt:lpstr>
      <vt:lpstr>Tema de Office</vt:lpstr>
      <vt:lpstr>Segmentación silábica</vt:lpstr>
      <vt:lpstr>¡Demuéstrame cuánto haz aprendido!</vt:lpstr>
      <vt:lpstr>¡Correcto!</vt:lpstr>
      <vt:lpstr>Inténtalo otra vez</vt:lpstr>
      <vt:lpstr>Si puedes, imprime esta página, lee (con ayuda de tus papás) y responde. Si no, responde en un papel:</vt:lpstr>
      <vt:lpstr>Busca en tu casa, objetos con 1, 2, 3 y 4 sílabas</vt:lpstr>
      <vt:lpstr>Para terminar… ¡Un desafío!</vt:lpstr>
      <vt:lpstr>Ten un buen día 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Segmentación silábica</dc:title>
  <dc:creator>Francisca Almarza Benavente</dc:creator>
  <cp:lastModifiedBy>Francisca Almarza Benavente</cp:lastModifiedBy>
  <cp:revision>7</cp:revision>
  <dcterms:created xsi:type="dcterms:W3CDTF">2020-03-31T16:30:03Z</dcterms:created>
  <dcterms:modified xsi:type="dcterms:W3CDTF">2020-04-03T12:24:45Z</dcterms:modified>
</cp:coreProperties>
</file>