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B5FC2-D77B-4A32-870F-8890349A6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A56D6B-F0B9-4FA9-90AF-EEA0BAB8F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25D9F-FCBF-4C92-962B-EE5507CD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2D25F1-26BD-4DCD-AF2D-EDCF0CCB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19333F-B179-4605-908D-19870C30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312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E8A85-18C5-46D7-A3CE-B626BEAC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173864-0413-42DC-90B5-E1CA7B975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961E51-ACF8-4A18-B34E-74741A03B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035E08-B83F-43B3-8771-7B39D5ED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6F454-B89E-4475-8EF2-BF4428C5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008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467E5C-E3E3-45D2-ABFB-B76B3491C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E26D90-7435-4BB7-88DE-DCB1A23B5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020530-ABD6-4444-B304-A75059F17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9DD5A4-C34D-4AAA-BAEE-3D2C5FF8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A66303-1E52-4FA0-B132-C278FC42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423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3F764-C5AA-4306-BA73-5C22B3AB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7A30F5-62A7-4FE0-A565-E423D8ACB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FE43B9-9DC5-4180-872E-3279271A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A21DA-E473-4498-8DCC-753DD756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5A1A2C-86A6-423A-9DAA-7AC6B23D6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34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D85FC-1F05-42D0-A6E5-EA17AE2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8ECE1-5D42-4402-A768-D750E6B0A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C3779-EF0C-4D82-8BA5-621683CC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02E2D-1B5B-4776-BC5C-BB3B2944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A5603C-D796-417D-AC59-3775FE2B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30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D46EB-B798-422B-A512-8DFDF8CA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6396C-40CE-41D7-98B0-8B6DC8018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547A02-8FE4-471B-BF90-354D05213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73542-FF0D-4BA9-8C55-76A1C590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2A97F2-7313-44AD-9D56-55D485C8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7A8E83-817B-4477-9A93-71E7DE7C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83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80AF8-1D34-4633-8A53-41EDD406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58ED68-9D9D-4561-B1FF-B177101B8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444004-A9FC-43A5-B278-238FD71AF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D1C041-59EE-4856-9F86-517EA64D6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7771BD-1087-444A-9E1B-50301B93F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BF5311-A829-4B7A-A7D4-8A80B8593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21E7CDB-0CEF-4DCF-8F00-C8B3E47C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8A2055-E841-4BC6-9AAF-DFA0C710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307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0148A-2538-44D5-A635-28AEB5216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BD212F-595E-406E-8C91-E50A47BD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91936A-F304-4700-AC93-32E38351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BEC58C-508E-4A8F-A343-4E778EC76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935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DD0461-B934-4D82-A80F-FA8D7271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0C9321-585B-47FA-AD01-C558522F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705BEF-67BE-43B5-AE9A-C1DD60B1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213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86C9-87EB-4520-B93D-83FC5C22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D7BFF0-BBB9-4F3F-A32F-6EF15FD82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0E56A6-0707-4AF5-961E-CDD9A5A18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0B9D50-2293-4AFD-9DDD-E5C661A9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2B89A-FF05-456C-868A-2A279C4D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1309A6-77CC-49A0-BB42-72DA71F6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18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0EFD8-7586-4329-968F-72670D6C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8E1DCC-8D53-44EB-B431-80DED2318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0CC5DA-1B95-4FF2-A43E-8AFDF30A2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F9B9CA-61E2-430D-A750-39C00998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4AA7AD-883A-4609-B8DE-61FDE992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E1C9C3-07BB-4D80-AB92-C1BA22A9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51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D9AA7D-F3DD-4BE5-9744-161639AC0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207001-587F-4FDC-B92E-53036561F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B48F59-1DF8-48C4-B1DE-0FDFF3727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54E6-E7DC-4713-BAAA-6026B0CCFB23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1154F0-0404-4DB8-87E6-894D8A02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8E9669-CD6B-402B-B430-855633B9F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F5E8A-0D18-4B36-9C5A-8A74AEBAB4D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041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almarza@mmddconcepcion.c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xUpyhp2nV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xUpyhp2nVg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54356-7C54-48AF-A924-C71F6F245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EL OTOÑO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300D96-7294-486E-BADF-AE898E4BC9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KÍNDER B</a:t>
            </a:r>
          </a:p>
          <a:p>
            <a:r>
              <a:rPr lang="es-ES" dirty="0"/>
              <a:t>Miss Francisca Almarza</a:t>
            </a:r>
          </a:p>
          <a:p>
            <a:r>
              <a:rPr lang="es-ES" dirty="0"/>
              <a:t>30/03/2020</a:t>
            </a: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D27BD5D-F98B-40B3-8270-5F5537D48906}"/>
              </a:ext>
            </a:extLst>
          </p:cNvPr>
          <p:cNvSpPr/>
          <p:nvPr/>
        </p:nvSpPr>
        <p:spPr>
          <a:xfrm>
            <a:off x="2444885" y="16002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latin typeface="Californian FB" panose="0207040306080B030204" pitchFamily="18" charset="0"/>
              </a:rPr>
              <a:t>Departamento de Educación </a:t>
            </a:r>
            <a:r>
              <a:rPr lang="es-ES" dirty="0" err="1">
                <a:latin typeface="Californian FB" panose="0207040306080B030204" pitchFamily="18" charset="0"/>
              </a:rPr>
              <a:t>Parvularia</a:t>
            </a:r>
            <a:br>
              <a:rPr lang="es-ES" dirty="0">
                <a:latin typeface="Californian FB" panose="0207040306080B030204" pitchFamily="18" charset="0"/>
              </a:rPr>
            </a:br>
            <a:r>
              <a:rPr lang="es-ES" dirty="0">
                <a:latin typeface="Californian FB" panose="0207040306080B030204" pitchFamily="18" charset="0"/>
              </a:rPr>
              <a:t>Colegio Madres Dominicas</a:t>
            </a:r>
            <a:br>
              <a:rPr lang="es-ES" dirty="0">
                <a:latin typeface="Californian FB" panose="0207040306080B030204" pitchFamily="18" charset="0"/>
              </a:rPr>
            </a:br>
            <a:r>
              <a:rPr lang="es-ES" dirty="0">
                <a:latin typeface="Californian FB" panose="0207040306080B030204" pitchFamily="18" charset="0"/>
              </a:rPr>
              <a:t>Concepción</a:t>
            </a:r>
            <a:endParaRPr lang="es-CL" dirty="0"/>
          </a:p>
        </p:txBody>
      </p:sp>
      <p:pic>
        <p:nvPicPr>
          <p:cNvPr id="5" name="Picture 2" descr="Resultado de imagen para madres dominicas logo">
            <a:extLst>
              <a:ext uri="{FF2B5EF4-FFF2-40B4-BE49-F238E27FC236}">
                <a16:creationId xmlns:a16="http://schemas.microsoft.com/office/drawing/2014/main" id="{3446A9D2-3FEE-4EB8-80F9-0ED99C7FF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077" y="1499689"/>
            <a:ext cx="802730" cy="102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52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FC37A-26FA-4A53-A98B-3DA2926C17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s-ES" dirty="0">
                <a:latin typeface="Bookman Old Style" panose="02050604050505020204" pitchFamily="18" charset="0"/>
              </a:rPr>
              <a:t>Mira atentamente estas imágenes…</a:t>
            </a:r>
            <a:endParaRPr lang="es-CL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Recursos para Educación Infantil: Las estaciones - Recurso 3">
            <a:extLst>
              <a:ext uri="{FF2B5EF4-FFF2-40B4-BE49-F238E27FC236}">
                <a16:creationId xmlns:a16="http://schemas.microsoft.com/office/drawing/2014/main" id="{47FA5047-F8BA-4E7E-BB56-A7631DA48C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841" y="1690688"/>
            <a:ext cx="6155918" cy="456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56E3CE2-0DC4-4D60-8115-14405EEDADB1}"/>
              </a:ext>
            </a:extLst>
          </p:cNvPr>
          <p:cNvSpPr txBox="1"/>
          <p:nvPr/>
        </p:nvSpPr>
        <p:spPr>
          <a:xfrm>
            <a:off x="7869677" y="1974714"/>
            <a:ext cx="28614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¿Qué ves en cada imagen?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dirty="0"/>
              <a:t>¿Puedes nombrar todas las estaciones?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dirty="0"/>
              <a:t>¿En cuál estación estamos ahora?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24679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1C061-97FC-4022-99F2-1186167C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989" y="374853"/>
            <a:ext cx="7012021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5400" dirty="0">
                <a:latin typeface="Bookman Old Style" panose="02050604050505020204" pitchFamily="18" charset="0"/>
              </a:rPr>
              <a:t>Ahora dime tú…</a:t>
            </a:r>
            <a:endParaRPr lang="es-CL" sz="5400" dirty="0">
              <a:latin typeface="Bookman Old Style" panose="0205060405050502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01F76D-C73A-4E66-96C8-56AF51096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711" y="1825625"/>
            <a:ext cx="9036996" cy="4351338"/>
          </a:xfrm>
        </p:spPr>
        <p:txBody>
          <a:bodyPr/>
          <a:lstStyle/>
          <a:p>
            <a:pPr algn="just"/>
            <a:r>
              <a:rPr lang="es-ES" dirty="0"/>
              <a:t>¿Qué pasa en otoño? </a:t>
            </a:r>
          </a:p>
          <a:p>
            <a:pPr algn="just"/>
            <a:r>
              <a:rPr lang="es-CL" dirty="0"/>
              <a:t>Además de que las hojas cambian su color, ¿Qué pasa con ellas? ¿Por qué sucede eso?</a:t>
            </a:r>
          </a:p>
          <a:p>
            <a:pPr algn="just"/>
            <a:r>
              <a:rPr lang="es-CL" dirty="0"/>
              <a:t>¡Haz un dibujo o pintura de lo que tú sabes que ocurre en otoño! Cuando lo termines, envíame una foto a </a:t>
            </a:r>
            <a:r>
              <a:rPr lang="es-CL" dirty="0">
                <a:hlinkClick r:id="rId2"/>
              </a:rPr>
              <a:t>falmarza@mmddconcepcion.cl</a:t>
            </a:r>
            <a:r>
              <a:rPr lang="es-CL" dirty="0"/>
              <a:t> . En el correo, responde las preguntas hechas aquí con ayuda de tus padres. ¡Tienes hasta el viernes 03/04/2020 para enviarlas, así que hazlo con calma!</a:t>
            </a:r>
          </a:p>
        </p:txBody>
      </p:sp>
    </p:spTree>
    <p:extLst>
      <p:ext uri="{BB962C8B-B14F-4D97-AF65-F5344CB8AC3E}">
        <p14:creationId xmlns:p14="http://schemas.microsoft.com/office/powerpoint/2010/main" val="414361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B7D4E4-4AD0-43DB-811A-F774F15AD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9842" y="500062"/>
            <a:ext cx="6165715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s-ES" dirty="0">
                <a:latin typeface="Bookman Old Style" panose="02050604050505020204" pitchFamily="18" charset="0"/>
              </a:rPr>
              <a:t>Para terminar…</a:t>
            </a:r>
            <a:endParaRPr lang="es-CL" dirty="0">
              <a:latin typeface="Bookman Old Style" panose="0205060405050502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C69654-DC2F-4DC9-922C-BC82FFD9E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/>
              <a:t>Mira atentamente este video sobre el otoño </a:t>
            </a:r>
            <a:r>
              <a:rPr lang="es-CL" dirty="0">
                <a:hlinkClick r:id="rId3"/>
              </a:rPr>
              <a:t>https://www.youtube.com/watch?v=gxUpyhp2nVg</a:t>
            </a:r>
            <a:endParaRPr lang="es-ES" dirty="0"/>
          </a:p>
          <a:p>
            <a:endParaRPr lang="es-ES" dirty="0"/>
          </a:p>
          <a:p>
            <a:endParaRPr lang="es-CL" dirty="0"/>
          </a:p>
        </p:txBody>
      </p:sp>
      <p:pic>
        <p:nvPicPr>
          <p:cNvPr id="4" name="Elementos multimedia en línea 3" title="Las Estaciones del Aￃﾱo Con El Mono Sￃﾭlabo - Videos Educativos para Niￃﾱos #">
            <a:hlinkClick r:id="" action="ppaction://media"/>
            <a:extLst>
              <a:ext uri="{FF2B5EF4-FFF2-40B4-BE49-F238E27FC236}">
                <a16:creationId xmlns:a16="http://schemas.microsoft.com/office/drawing/2014/main" id="{83C2296E-EB09-413D-BB15-47C134175D8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48000" y="2656445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0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158</Words>
  <Application>Microsoft Office PowerPoint</Application>
  <PresentationFormat>Panorámica</PresentationFormat>
  <Paragraphs>17</Paragraphs>
  <Slides>4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Californian FB</vt:lpstr>
      <vt:lpstr>Tema de Office</vt:lpstr>
      <vt:lpstr>EL OTOÑO</vt:lpstr>
      <vt:lpstr>Mira atentamente estas imágenes…</vt:lpstr>
      <vt:lpstr>Ahora dime tú…</vt:lpstr>
      <vt:lpstr>Para terminar…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OTOÑO</dc:title>
  <dc:creator>Francisca Almarza Benavente</dc:creator>
  <cp:lastModifiedBy>Francisca Almarza Benavente</cp:lastModifiedBy>
  <cp:revision>3</cp:revision>
  <dcterms:created xsi:type="dcterms:W3CDTF">2020-03-30T12:15:07Z</dcterms:created>
  <dcterms:modified xsi:type="dcterms:W3CDTF">2020-03-30T12:37:06Z</dcterms:modified>
</cp:coreProperties>
</file>