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4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97927-C455-410F-8624-A166BBE79A48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24D6-13DB-4CC1-8890-D052C0B63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15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943EC-9003-435E-9C6D-37792F56070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42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87741-B963-4806-AA0B-546C1131A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8ECCBA-7140-4418-9C1A-B322DF83B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C23465-006E-451A-899B-1464BBB7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084E-19B2-40BA-BAED-910AC95D99ED}" type="datetime1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30954-BD3F-462C-962C-A4205B23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533C66-D21A-49DC-B916-E5B3FC2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72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D69C3-0D1B-4EA7-924F-16F50EF0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9DD303-C1DF-4B71-86C0-9B655E0FC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0D88C-4BCC-4273-B1DF-FF8F7BB7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2D82-6EB4-4A43-9F65-CB8C65A07811}" type="datetime1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0130A-CE9F-447F-9E13-7B813358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F7C1B0-65BA-4C97-9BD3-663AFB1B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333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6248C3-01A6-4AFE-8CFE-ADAA42990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D91978-57D7-4529-AF9F-0F87D0F8B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569047-44EB-4042-B027-F8380621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F7C0-1F76-4BE1-B903-8578892E7544}" type="datetime1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593A0-30A1-4CF0-A47B-DB371B6B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CFC39-B626-499C-A134-67797283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678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ABE5B-6851-4703-B165-1A5EABAC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FAC38D-3661-48F0-A819-BC1AEDA7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178EC3-0F5F-426F-8F3F-1F03204A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E5D2-79CA-4CBD-B334-B4B30599AB8E}" type="datetime1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24865A-8E20-4615-ABD0-260E62D4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D2354F-7313-4577-ADAD-1AB07534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E9B15-4F14-41C3-828E-88DA5E82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B48BD4-2D3C-4439-A747-1A3427504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0D614D-2B34-402A-97F5-12BB6A6E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246-E1F4-45BE-B9A8-6A71B5C17337}" type="datetime1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11D45-2125-4DC1-A877-EBF73576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7B4A6-A3CE-4463-BC0C-8A5C7120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49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108F3-4951-40E0-AD85-1A87A6BF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E8F2C-B1A6-46D8-B448-47EA996C1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D47779-F38E-4AA6-8E2D-9BA9E704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52DCFA-DA6F-4AF3-BE3B-A62227EB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3878-E78A-4B6F-A302-9254BC9CA5CD}" type="datetime1">
              <a:rPr lang="es-CL" smtClean="0"/>
              <a:t>14-06-2020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CE0F77-870D-401B-93EA-1BD81056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27BFDF-1E0F-4494-A901-662BE20D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408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C721D-1E4C-49D0-8E70-9F7B3218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215FFA-7099-42A6-96D6-1CC50ED00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4E1273-EB83-46BF-ADCE-A8D125DC5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93C56A-2F18-49A2-8DA5-349B5737B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E6BA16-8EFD-4D25-B58B-4481B2821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5D1F7C-D095-4E5F-A92E-EA8FD4AC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71CD-2FA4-423B-8D65-A1E1C25FEF63}" type="datetime1">
              <a:rPr lang="es-CL" smtClean="0"/>
              <a:t>14-06-2020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643F07-9463-43E7-99CB-63FE22ED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BA5767-6AF5-4AC3-A0FB-51858E3F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919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1DC0F-9ED9-4306-9167-2F8DCD36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D08A96-C904-4121-8031-20F0D5BC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2495-8DB8-4E59-BAB4-9C88A92956BD}" type="datetime1">
              <a:rPr lang="es-CL" smtClean="0"/>
              <a:t>14-06-2020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0F2251-A499-4F6C-BACE-227B4DA2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005CF0-4AE8-4530-8987-0EEFCE03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67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34EA8B-B23A-4962-9788-C707B86E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9C2-6B68-4840-BC21-B579FD50EAD9}" type="datetime1">
              <a:rPr lang="es-CL" smtClean="0"/>
              <a:t>14-06-2020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456EA-B191-4741-A96A-621B3410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1FB396-C8F2-4595-8C25-6E43790C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60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1E99A-2ADD-43AB-BFC0-B309D05A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BF09D-87AE-4207-902C-38FF29A9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0175B7-9F4F-4194-A2B6-4FF9477C7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FD2D90-41E7-4DBB-94F4-507DAA70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3578-9E4B-4A14-83F9-BE865898520F}" type="datetime1">
              <a:rPr lang="es-CL" smtClean="0"/>
              <a:t>14-06-2020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0737A5-D714-44B5-908F-07D350E2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327E87-0FC8-4D72-8D05-55F778C2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10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3538A-B65F-4F4D-A222-B832EF09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492FB7-4C6B-4F45-8BD8-109C03D0C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594195-AAB9-4239-B114-5BAAB584D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6999E7-7091-4E11-BD27-E5C8F85F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3C9D-5573-4FC1-8E34-89CFC397B166}" type="datetime1">
              <a:rPr lang="es-CL" smtClean="0"/>
              <a:t>14-06-2020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7E7117-B709-421F-B574-6A25D48B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410530-1B8C-43B3-8058-918ED358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715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185F4A-8F42-41DD-9FCF-CEC8E5B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FB0F42-DD07-4877-A75D-3B7C16522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F5584-E322-40FA-B4C3-32B24BD39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1B40-9097-4D17-9A51-DE14DDF67449}" type="datetime1">
              <a:rPr lang="es-CL" smtClean="0"/>
              <a:t>14-06-2020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49C2F-F085-4B3B-B7E9-F26295E7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D268E-4877-4CF9-B54B-AEBED0830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476C-04D9-4AB0-99FC-D2003ED453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595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A4682-DF99-4D85-9033-789078C4D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>
                <a:latin typeface="Arial Rounded MT Bold" panose="020F0704030504030204" pitchFamily="34" charset="0"/>
              </a:rPr>
              <a:t>Signs</a:t>
            </a:r>
            <a:r>
              <a:rPr lang="es-ES" dirty="0"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latin typeface="Arial Rounded MT Bold" panose="020F0704030504030204" pitchFamily="34" charset="0"/>
              </a:rPr>
              <a:t>around</a:t>
            </a:r>
            <a:r>
              <a:rPr lang="es-ES" dirty="0">
                <a:latin typeface="Arial Rounded MT Bold" panose="020F0704030504030204" pitchFamily="34" charset="0"/>
              </a:rPr>
              <a:t> me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C53DAF-F91D-4AF2-B2B2-A45698F69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latin typeface="Berlin Sans FB" panose="020E0602020502020306" pitchFamily="34" charset="0"/>
              </a:rPr>
              <a:t>Miss Francisca Almarza</a:t>
            </a:r>
          </a:p>
          <a:p>
            <a:r>
              <a:rPr lang="es-ES" dirty="0" err="1">
                <a:latin typeface="Berlin Sans FB" panose="020E0602020502020306" pitchFamily="34" charset="0"/>
              </a:rPr>
              <a:t>Kinder</a:t>
            </a:r>
            <a:r>
              <a:rPr lang="es-ES" dirty="0">
                <a:latin typeface="Berlin Sans FB" panose="020E0602020502020306" pitchFamily="34" charset="0"/>
              </a:rPr>
              <a:t> B</a:t>
            </a:r>
          </a:p>
          <a:p>
            <a:r>
              <a:rPr lang="es-ES" dirty="0">
                <a:latin typeface="Berlin Sans FB" panose="020E0602020502020306" pitchFamily="34" charset="0"/>
              </a:rPr>
              <a:t>June, 2020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Resultado de imagen para madres dominicas logo">
            <a:extLst>
              <a:ext uri="{FF2B5EF4-FFF2-40B4-BE49-F238E27FC236}">
                <a16:creationId xmlns:a16="http://schemas.microsoft.com/office/drawing/2014/main" id="{BCC0DBFF-8AD9-4D22-8F6F-AFDACA2A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78" y="797548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923BD84C-5A14-4336-971E-94EE275FFBBA}"/>
              </a:ext>
            </a:extLst>
          </p:cNvPr>
          <p:cNvSpPr txBox="1">
            <a:spLocks/>
          </p:cNvSpPr>
          <p:nvPr/>
        </p:nvSpPr>
        <p:spPr>
          <a:xfrm>
            <a:off x="982978" y="1122363"/>
            <a:ext cx="5002834" cy="708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90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22F7D-2970-4FE0-AC58-3C0CCDAD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dirty="0" err="1">
                <a:latin typeface="Arial Rounded MT Bold" panose="020F0704030504030204" pitchFamily="34" charset="0"/>
              </a:rPr>
              <a:t>What</a:t>
            </a:r>
            <a:r>
              <a:rPr lang="es-ES" sz="4800" dirty="0">
                <a:latin typeface="Arial Rounded MT Bold" panose="020F0704030504030204" pitchFamily="34" charset="0"/>
              </a:rPr>
              <a:t> are “</a:t>
            </a:r>
            <a:r>
              <a:rPr lang="es-ES" sz="4800" dirty="0" err="1">
                <a:latin typeface="Arial Rounded MT Bold" panose="020F0704030504030204" pitchFamily="34" charset="0"/>
              </a:rPr>
              <a:t>signs</a:t>
            </a:r>
            <a:r>
              <a:rPr lang="es-ES" sz="4800" dirty="0">
                <a:latin typeface="Arial Rounded MT Bold" panose="020F0704030504030204" pitchFamily="34" charset="0"/>
              </a:rPr>
              <a:t>”?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5412F-98C6-4608-8BA0-2FDD5616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77"/>
            <a:ext cx="10515600" cy="4792046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err="1">
                <a:latin typeface="Berlin Sans FB" panose="020E0602020502020306" pitchFamily="34" charset="0"/>
              </a:rPr>
              <a:t>They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tell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you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what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you</a:t>
            </a:r>
            <a:r>
              <a:rPr lang="es-ES" dirty="0">
                <a:latin typeface="Berlin Sans FB" panose="020E0602020502020306" pitchFamily="34" charset="0"/>
              </a:rPr>
              <a:t> can do and </a:t>
            </a:r>
            <a:r>
              <a:rPr lang="es-ES" dirty="0" err="1">
                <a:latin typeface="Berlin Sans FB" panose="020E0602020502020306" pitchFamily="34" charset="0"/>
              </a:rPr>
              <a:t>can’t</a:t>
            </a:r>
            <a:r>
              <a:rPr lang="es-ES" dirty="0">
                <a:latin typeface="Berlin Sans FB" panose="020E0602020502020306" pitchFamily="34" charset="0"/>
              </a:rPr>
              <a:t> do in </a:t>
            </a:r>
            <a:r>
              <a:rPr lang="es-ES" dirty="0" err="1">
                <a:latin typeface="Berlin Sans FB" panose="020E0602020502020306" pitchFamily="34" charset="0"/>
              </a:rPr>
              <a:t>public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spaces</a:t>
            </a:r>
            <a:r>
              <a:rPr lang="es-ES" dirty="0">
                <a:latin typeface="Berlin Sans FB" panose="020E0602020502020306" pitchFamily="34" charset="0"/>
              </a:rPr>
              <a:t>. </a:t>
            </a:r>
            <a:r>
              <a:rPr lang="es-ES" dirty="0" err="1">
                <a:latin typeface="Berlin Sans FB" panose="020E0602020502020306" pitchFamily="34" charset="0"/>
              </a:rPr>
              <a:t>Now</a:t>
            </a:r>
            <a:r>
              <a:rPr lang="es-ES" dirty="0">
                <a:latin typeface="Berlin Sans FB" panose="020E0602020502020306" pitchFamily="34" charset="0"/>
              </a:rPr>
              <a:t>, </a:t>
            </a:r>
            <a:r>
              <a:rPr lang="es-ES" dirty="0" err="1">
                <a:latin typeface="Berlin Sans FB" panose="020E0602020502020306" pitchFamily="34" charset="0"/>
              </a:rPr>
              <a:t>turn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to</a:t>
            </a:r>
            <a:r>
              <a:rPr lang="es-ES" dirty="0">
                <a:latin typeface="Berlin Sans FB" panose="020E0602020502020306" pitchFamily="34" charset="0"/>
              </a:rPr>
              <a:t> page 77 </a:t>
            </a:r>
            <a:r>
              <a:rPr lang="es-ES" dirty="0" err="1">
                <a:latin typeface="Berlin Sans FB" panose="020E0602020502020306" pitchFamily="34" charset="0"/>
              </a:rPr>
              <a:t>of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your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Student’s</a:t>
            </a:r>
            <a:r>
              <a:rPr lang="es-ES" dirty="0">
                <a:latin typeface="Berlin Sans FB" panose="020E0602020502020306" pitchFamily="34" charset="0"/>
              </a:rPr>
              <a:t> Book. Do </a:t>
            </a:r>
            <a:r>
              <a:rPr lang="es-ES" dirty="0" err="1">
                <a:latin typeface="Berlin Sans FB" panose="020E0602020502020306" pitchFamily="34" charset="0"/>
              </a:rPr>
              <a:t>you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recognize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any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of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this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signs</a:t>
            </a:r>
            <a:r>
              <a:rPr lang="es-ES" dirty="0">
                <a:latin typeface="Berlin Sans FB" panose="020E0602020502020306" pitchFamily="34" charset="0"/>
              </a:rPr>
              <a:t>?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AA4709-2D49-445B-A7BF-EC38B3B520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6013"/>
          <a:stretch/>
        </p:blipFill>
        <p:spPr>
          <a:xfrm>
            <a:off x="3229508" y="2358540"/>
            <a:ext cx="5732983" cy="3873584"/>
          </a:xfrm>
          <a:prstGeom prst="rect">
            <a:avLst/>
          </a:prstGeom>
          <a:ln w="57150" cap="sq">
            <a:solidFill>
              <a:srgbClr val="92D050"/>
            </a:solidFill>
            <a:prstDash val="solid"/>
            <a:miter lim="800000"/>
          </a:ln>
          <a:effectLst/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4F258F-6103-430E-A301-15C8FCC0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406349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A835D-4B49-4BB0-A152-E7280197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Let’s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play</a:t>
            </a:r>
            <a:r>
              <a:rPr lang="es-ES" sz="5400" dirty="0">
                <a:latin typeface="Arial Rounded MT Bold" panose="020F0704030504030204" pitchFamily="34" charset="0"/>
              </a:rPr>
              <a:t> a </a:t>
            </a:r>
            <a:r>
              <a:rPr lang="es-ES" sz="5400" dirty="0" err="1">
                <a:latin typeface="Arial Rounded MT Bold" panose="020F0704030504030204" pitchFamily="34" charset="0"/>
              </a:rPr>
              <a:t>game</a:t>
            </a:r>
            <a:r>
              <a:rPr lang="es-ES" sz="5400" dirty="0">
                <a:latin typeface="Arial Rounded MT Bold" panose="020F0704030504030204" pitchFamily="34" charset="0"/>
              </a:rPr>
              <a:t>!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CDE31-0731-4B3E-86B4-9AB1F941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err="1">
                <a:latin typeface="Berlin Sans FB" panose="020E0602020502020306" pitchFamily="34" charset="0"/>
              </a:rPr>
              <a:t>Find</a:t>
            </a:r>
            <a:r>
              <a:rPr lang="es-ES" dirty="0">
                <a:latin typeface="Berlin Sans FB" panose="020E0602020502020306" pitchFamily="34" charset="0"/>
              </a:rPr>
              <a:t> and </a:t>
            </a:r>
            <a:r>
              <a:rPr lang="es-ES" dirty="0" err="1">
                <a:latin typeface="Berlin Sans FB" panose="020E0602020502020306" pitchFamily="34" charset="0"/>
              </a:rPr>
              <a:t>circle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all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the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signs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that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you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see</a:t>
            </a:r>
            <a:r>
              <a:rPr lang="es-ES" dirty="0">
                <a:latin typeface="Berlin Sans FB" panose="020E0602020502020306" pitchFamily="34" charset="0"/>
              </a:rPr>
              <a:t> in </a:t>
            </a:r>
            <a:r>
              <a:rPr lang="es-ES" dirty="0" err="1">
                <a:latin typeface="Berlin Sans FB" panose="020E0602020502020306" pitchFamily="34" charset="0"/>
              </a:rPr>
              <a:t>this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image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on</a:t>
            </a:r>
            <a:r>
              <a:rPr lang="es-ES" dirty="0">
                <a:latin typeface="Berlin Sans FB" panose="020E0602020502020306" pitchFamily="34" charset="0"/>
              </a:rPr>
              <a:t> page 41 </a:t>
            </a:r>
            <a:r>
              <a:rPr lang="es-ES" dirty="0" err="1">
                <a:latin typeface="Berlin Sans FB" panose="020E0602020502020306" pitchFamily="34" charset="0"/>
              </a:rPr>
              <a:t>of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your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Student’s</a:t>
            </a:r>
            <a:r>
              <a:rPr lang="es-ES" dirty="0">
                <a:latin typeface="Berlin Sans FB" panose="020E0602020502020306" pitchFamily="34" charset="0"/>
              </a:rPr>
              <a:t> Book. </a:t>
            </a:r>
            <a:r>
              <a:rPr lang="es-ES" dirty="0" err="1">
                <a:latin typeface="Berlin Sans FB" panose="020E0602020502020306" pitchFamily="34" charset="0"/>
              </a:rPr>
              <a:t>For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example</a:t>
            </a:r>
            <a:r>
              <a:rPr lang="es-ES" dirty="0">
                <a:latin typeface="Berlin Sans FB" panose="020E0602020502020306" pitchFamily="34" charset="0"/>
              </a:rPr>
              <a:t>: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9048AA-BB7F-44C6-A2E6-AB6F344A9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2866707" y="2175029"/>
            <a:ext cx="6458585" cy="4081833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/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1B85177-06B4-457B-9B5F-EC4C7CAD86F4}"/>
              </a:ext>
            </a:extLst>
          </p:cNvPr>
          <p:cNvSpPr/>
          <p:nvPr/>
        </p:nvSpPr>
        <p:spPr>
          <a:xfrm>
            <a:off x="4323425" y="3755254"/>
            <a:ext cx="834501" cy="736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D46AA15-B0CE-4A2C-BFAF-BF076FB4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38866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516C394-25A2-4B5F-804F-D3D334AA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127" y="1162697"/>
            <a:ext cx="5773746" cy="18972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9600" dirty="0" err="1">
                <a:latin typeface="Arial Rounded MT Bold" panose="020F0704030504030204" pitchFamily="34" charset="0"/>
              </a:rPr>
              <a:t>Thank</a:t>
            </a:r>
            <a:r>
              <a:rPr lang="es-ES" sz="9600" dirty="0">
                <a:latin typeface="Arial Rounded MT Bold" panose="020F0704030504030204" pitchFamily="34" charset="0"/>
              </a:rPr>
              <a:t> </a:t>
            </a:r>
            <a:r>
              <a:rPr lang="es-ES" sz="9600" dirty="0" err="1">
                <a:latin typeface="Arial Rounded MT Bold" panose="020F0704030504030204" pitchFamily="34" charset="0"/>
              </a:rPr>
              <a:t>you</a:t>
            </a:r>
            <a:r>
              <a:rPr lang="es-ES" sz="9600" dirty="0">
                <a:latin typeface="Arial Rounded MT Bold" panose="020F0704030504030204" pitchFamily="34" charset="0"/>
              </a:rPr>
              <a:t>!</a:t>
            </a:r>
            <a:endParaRPr lang="es-CL" sz="9600" dirty="0">
              <a:latin typeface="Arial Rounded MT Bold" panose="020F0704030504030204" pitchFamily="34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9E6A7CE3-F87A-43EE-9AF8-B7B239BD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11311"/>
            <a:ext cx="10571998" cy="1449371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Have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nice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day</a:t>
            </a:r>
            <a:r>
              <a:rPr lang="es-CL" dirty="0">
                <a:latin typeface="Segoe UI Emoji" panose="020B0502040204020203" pitchFamily="34" charset="0"/>
              </a:rPr>
              <a:t>🤗</a:t>
            </a:r>
            <a:br>
              <a:rPr lang="es-CL" dirty="0"/>
            </a:b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s-CL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Vector gratis de Niños saludando en su regreso a la escuela">
            <a:extLst>
              <a:ext uri="{FF2B5EF4-FFF2-40B4-BE49-F238E27FC236}">
                <a16:creationId xmlns:a16="http://schemas.microsoft.com/office/drawing/2014/main" id="{FBEA4530-8EFE-483C-886D-6B5E481D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47" y="3006007"/>
            <a:ext cx="3044906" cy="304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483A0F1-BD89-47CC-B020-C0EEBBDD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1934021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114</Words>
  <Application>Microsoft Office PowerPoint</Application>
  <PresentationFormat>Panorámica</PresentationFormat>
  <Paragraphs>16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Arial Rounded MT Bold</vt:lpstr>
      <vt:lpstr>Berlin Sans FB</vt:lpstr>
      <vt:lpstr>Calibri</vt:lpstr>
      <vt:lpstr>Calibri Light</vt:lpstr>
      <vt:lpstr>Segoe UI Emoji</vt:lpstr>
      <vt:lpstr>Tema de Office</vt:lpstr>
      <vt:lpstr>Signs around me</vt:lpstr>
      <vt:lpstr>What are “signs”?</vt:lpstr>
      <vt:lpstr>Let’s play a game!</vt:lpstr>
      <vt:lpstr>Have a nice day🤗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around me</dc:title>
  <dc:creator>Francisca Almarza Benavente</dc:creator>
  <cp:lastModifiedBy>Francisca Almarza Benavente</cp:lastModifiedBy>
  <cp:revision>5</cp:revision>
  <dcterms:created xsi:type="dcterms:W3CDTF">2020-06-12T14:15:38Z</dcterms:created>
  <dcterms:modified xsi:type="dcterms:W3CDTF">2020-06-14T18:28:07Z</dcterms:modified>
</cp:coreProperties>
</file>